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784" r:id="rId2"/>
  </p:sldMasterIdLst>
  <p:notesMasterIdLst>
    <p:notesMasterId r:id="rId12"/>
  </p:notesMasterIdLst>
  <p:handoutMasterIdLst>
    <p:handoutMasterId r:id="rId13"/>
  </p:handoutMasterIdLst>
  <p:sldIdLst>
    <p:sldId id="560" r:id="rId3"/>
    <p:sldId id="663" r:id="rId4"/>
    <p:sldId id="664" r:id="rId5"/>
    <p:sldId id="660" r:id="rId6"/>
    <p:sldId id="654" r:id="rId7"/>
    <p:sldId id="661" r:id="rId8"/>
    <p:sldId id="656" r:id="rId9"/>
    <p:sldId id="659" r:id="rId10"/>
    <p:sldId id="658" r:id="rId11"/>
  </p:sldIdLst>
  <p:sldSz cx="9180513" cy="6840538"/>
  <p:notesSz cx="6797675" cy="9926638"/>
  <p:defaultTextStyle>
    <a:defPPr>
      <a:defRPr lang="en-GB"/>
    </a:defPPr>
    <a:lvl1pPr algn="l" defTabSz="449263" rtl="0" eaLnBrk="0" fontAlgn="base" hangingPunct="0">
      <a:spcBef>
        <a:spcPct val="0"/>
      </a:spcBef>
      <a:spcAft>
        <a:spcPct val="0"/>
      </a:spcAft>
      <a:defRPr kern="1200">
        <a:solidFill>
          <a:srgbClr val="003867"/>
        </a:solidFill>
        <a:latin typeface="SimHei" panose="02010609060101010101" pitchFamily="49" charset="-122"/>
        <a:ea typeface="MS Gothic" panose="020B0609070205080204" pitchFamily="49" charset="-128"/>
        <a:cs typeface="+mn-cs"/>
      </a:defRPr>
    </a:lvl1pPr>
    <a:lvl2pPr marL="431800" indent="-215900" algn="l" defTabSz="449263" rtl="0" eaLnBrk="0" fontAlgn="base" hangingPunct="0">
      <a:spcBef>
        <a:spcPct val="0"/>
      </a:spcBef>
      <a:spcAft>
        <a:spcPct val="0"/>
      </a:spcAft>
      <a:defRPr kern="1200">
        <a:solidFill>
          <a:srgbClr val="003867"/>
        </a:solidFill>
        <a:latin typeface="SimHei" panose="02010609060101010101" pitchFamily="49" charset="-122"/>
        <a:ea typeface="MS Gothic" panose="020B0609070205080204" pitchFamily="49" charset="-128"/>
        <a:cs typeface="+mn-cs"/>
      </a:defRPr>
    </a:lvl2pPr>
    <a:lvl3pPr marL="647700" indent="-215900" algn="l" defTabSz="449263" rtl="0" eaLnBrk="0" fontAlgn="base" hangingPunct="0">
      <a:spcBef>
        <a:spcPct val="0"/>
      </a:spcBef>
      <a:spcAft>
        <a:spcPct val="0"/>
      </a:spcAft>
      <a:defRPr kern="1200">
        <a:solidFill>
          <a:srgbClr val="003867"/>
        </a:solidFill>
        <a:latin typeface="SimHei" panose="02010609060101010101" pitchFamily="49" charset="-122"/>
        <a:ea typeface="MS Gothic" panose="020B0609070205080204" pitchFamily="49" charset="-128"/>
        <a:cs typeface="+mn-cs"/>
      </a:defRPr>
    </a:lvl3pPr>
    <a:lvl4pPr marL="863600" indent="-215900" algn="l" defTabSz="449263" rtl="0" eaLnBrk="0" fontAlgn="base" hangingPunct="0">
      <a:spcBef>
        <a:spcPct val="0"/>
      </a:spcBef>
      <a:spcAft>
        <a:spcPct val="0"/>
      </a:spcAft>
      <a:defRPr kern="1200">
        <a:solidFill>
          <a:srgbClr val="003867"/>
        </a:solidFill>
        <a:latin typeface="SimHei" panose="02010609060101010101" pitchFamily="49" charset="-122"/>
        <a:ea typeface="MS Gothic" panose="020B0609070205080204" pitchFamily="49" charset="-128"/>
        <a:cs typeface="+mn-cs"/>
      </a:defRPr>
    </a:lvl4pPr>
    <a:lvl5pPr marL="1079500" indent="-215900" algn="l" defTabSz="449263" rtl="0" eaLnBrk="0" fontAlgn="base" hangingPunct="0">
      <a:spcBef>
        <a:spcPct val="0"/>
      </a:spcBef>
      <a:spcAft>
        <a:spcPct val="0"/>
      </a:spcAft>
      <a:defRPr kern="1200">
        <a:solidFill>
          <a:srgbClr val="003867"/>
        </a:solidFill>
        <a:latin typeface="SimHei" panose="02010609060101010101" pitchFamily="49" charset="-122"/>
        <a:ea typeface="MS Gothic" panose="020B0609070205080204" pitchFamily="49" charset="-128"/>
        <a:cs typeface="+mn-cs"/>
      </a:defRPr>
    </a:lvl5pPr>
    <a:lvl6pPr marL="2286000" algn="l" defTabSz="914400" rtl="0" eaLnBrk="1" latinLnBrk="0" hangingPunct="1">
      <a:defRPr kern="1200">
        <a:solidFill>
          <a:srgbClr val="003867"/>
        </a:solidFill>
        <a:latin typeface="SimHei" panose="02010609060101010101" pitchFamily="49" charset="-122"/>
        <a:ea typeface="MS Gothic" panose="020B0609070205080204" pitchFamily="49" charset="-128"/>
        <a:cs typeface="+mn-cs"/>
      </a:defRPr>
    </a:lvl6pPr>
    <a:lvl7pPr marL="2743200" algn="l" defTabSz="914400" rtl="0" eaLnBrk="1" latinLnBrk="0" hangingPunct="1">
      <a:defRPr kern="1200">
        <a:solidFill>
          <a:srgbClr val="003867"/>
        </a:solidFill>
        <a:latin typeface="SimHei" panose="02010609060101010101" pitchFamily="49" charset="-122"/>
        <a:ea typeface="MS Gothic" panose="020B0609070205080204" pitchFamily="49" charset="-128"/>
        <a:cs typeface="+mn-cs"/>
      </a:defRPr>
    </a:lvl7pPr>
    <a:lvl8pPr marL="3200400" algn="l" defTabSz="914400" rtl="0" eaLnBrk="1" latinLnBrk="0" hangingPunct="1">
      <a:defRPr kern="1200">
        <a:solidFill>
          <a:srgbClr val="003867"/>
        </a:solidFill>
        <a:latin typeface="SimHei" panose="02010609060101010101" pitchFamily="49" charset="-122"/>
        <a:ea typeface="MS Gothic" panose="020B0609070205080204" pitchFamily="49" charset="-128"/>
        <a:cs typeface="+mn-cs"/>
      </a:defRPr>
    </a:lvl8pPr>
    <a:lvl9pPr marL="3657600" algn="l" defTabSz="914400" rtl="0" eaLnBrk="1" latinLnBrk="0" hangingPunct="1">
      <a:defRPr kern="1200">
        <a:solidFill>
          <a:srgbClr val="003867"/>
        </a:solidFill>
        <a:latin typeface="SimHei" panose="02010609060101010101" pitchFamily="49" charset="-122"/>
        <a:ea typeface="MS Gothic" panose="020B0609070205080204"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36" userDrawn="1">
          <p15:clr>
            <a:srgbClr val="A4A3A4"/>
          </p15:clr>
        </p15:guide>
        <p15:guide id="2" pos="19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anconi Silvia" initials="BS" lastIdx="1" clrIdx="0">
    <p:extLst>
      <p:ext uri="{19B8F6BF-5375-455C-9EA6-DF929625EA0E}">
        <p15:presenceInfo xmlns:p15="http://schemas.microsoft.com/office/powerpoint/2012/main" userId="S-1-5-21-2973832826-32593319-198903645-122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FFFF00"/>
    <a:srgbClr val="FF6600"/>
    <a:srgbClr val="FF9933"/>
    <a:srgbClr val="CCFFCC"/>
    <a:srgbClr val="FFFFCC"/>
    <a:srgbClr val="FFCCFF"/>
    <a:srgbClr val="FFCC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23" autoAdjust="0"/>
    <p:restoredTop sz="71148" autoAdjust="0"/>
  </p:normalViewPr>
  <p:slideViewPr>
    <p:cSldViewPr>
      <p:cViewPr varScale="1">
        <p:scale>
          <a:sx n="72" d="100"/>
          <a:sy n="72" d="100"/>
        </p:scale>
        <p:origin x="612" y="54"/>
      </p:cViewPr>
      <p:guideLst>
        <p:guide orient="horz" pos="2160"/>
        <p:guide pos="2880"/>
      </p:guideLst>
    </p:cSldViewPr>
  </p:slideViewPr>
  <p:outlineViewPr>
    <p:cViewPr varScale="1">
      <p:scale>
        <a:sx n="170" d="200"/>
        <a:sy n="170" d="200"/>
      </p:scale>
      <p:origin x="0" y="-121638"/>
    </p:cViewPr>
  </p:outlineViewPr>
  <p:notesTextViewPr>
    <p:cViewPr>
      <p:scale>
        <a:sx n="150" d="100"/>
        <a:sy n="150" d="100"/>
      </p:scale>
      <p:origin x="0" y="0"/>
    </p:cViewPr>
  </p:notesTextViewPr>
  <p:sorterViewPr>
    <p:cViewPr varScale="1">
      <p:scale>
        <a:sx n="100" d="100"/>
        <a:sy n="100" d="100"/>
      </p:scale>
      <p:origin x="0" y="0"/>
    </p:cViewPr>
  </p:sorterViewPr>
  <p:notesViewPr>
    <p:cSldViewPr>
      <p:cViewPr>
        <p:scale>
          <a:sx n="70" d="100"/>
          <a:sy n="70" d="100"/>
        </p:scale>
        <p:origin x="3258" y="108"/>
      </p:cViewPr>
      <p:guideLst>
        <p:guide orient="horz" pos="2636"/>
        <p:guide pos="19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fileserver.abiad.abi.lan\oscure\Servizi\ve\Laura_Santariello\CSM\QuestionarioCSMElaborazion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server.abiad.abi.lan\oscure\Servizi\ve\Laura_Santariello\CSM\QuestionarioCSMElaborazion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1"/>
          <c:order val="0"/>
          <c:explosion val="7"/>
          <c:dPt>
            <c:idx val="0"/>
            <c:bubble3D val="0"/>
            <c:spPr>
              <a:solidFill>
                <a:srgbClr val="A86ED4"/>
              </a:solidFill>
            </c:spPr>
            <c:extLst>
              <c:ext xmlns:c16="http://schemas.microsoft.com/office/drawing/2014/chart" uri="{C3380CC4-5D6E-409C-BE32-E72D297353CC}">
                <c16:uniqueId val="{00000001-78C2-461E-AB64-42FD5289F541}"/>
              </c:ext>
            </c:extLst>
          </c:dPt>
          <c:dPt>
            <c:idx val="1"/>
            <c:bubble3D val="0"/>
            <c:spPr>
              <a:solidFill>
                <a:srgbClr val="DE9ABC"/>
              </a:solidFill>
            </c:spPr>
            <c:extLst>
              <c:ext xmlns:c16="http://schemas.microsoft.com/office/drawing/2014/chart" uri="{C3380CC4-5D6E-409C-BE32-E72D297353CC}">
                <c16:uniqueId val="{00000003-78C2-461E-AB64-42FD5289F541}"/>
              </c:ext>
            </c:extLst>
          </c:dPt>
          <c:dPt>
            <c:idx val="2"/>
            <c:bubble3D val="0"/>
            <c:spPr>
              <a:solidFill>
                <a:srgbClr val="FF9900"/>
              </a:solidFill>
            </c:spPr>
            <c:extLst>
              <c:ext xmlns:c16="http://schemas.microsoft.com/office/drawing/2014/chart" uri="{C3380CC4-5D6E-409C-BE32-E72D297353CC}">
                <c16:uniqueId val="{00000005-78C2-461E-AB64-42FD5289F541}"/>
              </c:ext>
            </c:extLst>
          </c:dPt>
          <c:dPt>
            <c:idx val="3"/>
            <c:bubble3D val="0"/>
            <c:spPr>
              <a:solidFill>
                <a:schemeClr val="bg1">
                  <a:lumMod val="75000"/>
                </a:schemeClr>
              </a:solidFill>
            </c:spPr>
            <c:extLst>
              <c:ext xmlns:c16="http://schemas.microsoft.com/office/drawing/2014/chart" uri="{C3380CC4-5D6E-409C-BE32-E72D297353CC}">
                <c16:uniqueId val="{00000007-78C2-461E-AB64-42FD5289F541}"/>
              </c:ext>
            </c:extLst>
          </c:dPt>
          <c:val>
            <c:numRef>
              <c:f>'Totale Italia'!$I$19:$I$22</c:f>
              <c:numCache>
                <c:formatCode>0%</c:formatCode>
                <c:ptCount val="4"/>
                <c:pt idx="0">
                  <c:v>0.64438502673796794</c:v>
                </c:pt>
                <c:pt idx="1">
                  <c:v>0.28074866310160429</c:v>
                </c:pt>
                <c:pt idx="2">
                  <c:v>5.4367201426024955E-2</c:v>
                </c:pt>
                <c:pt idx="3">
                  <c:v>2.0499108734402853E-2</c:v>
                </c:pt>
              </c:numCache>
            </c:numRef>
          </c:val>
          <c:extLst>
            <c:ext xmlns:c16="http://schemas.microsoft.com/office/drawing/2014/chart" uri="{C3380CC4-5D6E-409C-BE32-E72D297353CC}">
              <c16:uniqueId val="{00000008-78C2-461E-AB64-42FD5289F541}"/>
            </c:ext>
          </c:extLst>
        </c:ser>
        <c:ser>
          <c:idx val="0"/>
          <c:order val="1"/>
          <c:explosion val="3"/>
          <c:dPt>
            <c:idx val="0"/>
            <c:bubble3D val="0"/>
            <c:spPr>
              <a:solidFill>
                <a:srgbClr val="A86ED4"/>
              </a:solidFill>
              <a:ln w="19050">
                <a:solidFill>
                  <a:schemeClr val="lt1"/>
                </a:solidFill>
              </a:ln>
              <a:effectLst/>
            </c:spPr>
            <c:extLst>
              <c:ext xmlns:c16="http://schemas.microsoft.com/office/drawing/2014/chart" uri="{C3380CC4-5D6E-409C-BE32-E72D297353CC}">
                <c16:uniqueId val="{0000000A-78C2-461E-AB64-42FD5289F541}"/>
              </c:ext>
            </c:extLst>
          </c:dPt>
          <c:dPt>
            <c:idx val="1"/>
            <c:bubble3D val="0"/>
            <c:spPr>
              <a:solidFill>
                <a:srgbClr val="DE9ABC"/>
              </a:solidFill>
              <a:ln w="19050">
                <a:solidFill>
                  <a:schemeClr val="lt1"/>
                </a:solidFill>
              </a:ln>
              <a:effectLst/>
            </c:spPr>
            <c:extLst>
              <c:ext xmlns:c16="http://schemas.microsoft.com/office/drawing/2014/chart" uri="{C3380CC4-5D6E-409C-BE32-E72D297353CC}">
                <c16:uniqueId val="{0000000C-78C2-461E-AB64-42FD5289F541}"/>
              </c:ext>
            </c:extLst>
          </c:dPt>
          <c:dPt>
            <c:idx val="2"/>
            <c:bubble3D val="0"/>
            <c:spPr>
              <a:solidFill>
                <a:srgbClr val="FF9900"/>
              </a:solidFill>
              <a:ln w="19050">
                <a:solidFill>
                  <a:schemeClr val="lt1"/>
                </a:solidFill>
              </a:ln>
              <a:effectLst/>
            </c:spPr>
            <c:extLst>
              <c:ext xmlns:c16="http://schemas.microsoft.com/office/drawing/2014/chart" uri="{C3380CC4-5D6E-409C-BE32-E72D297353CC}">
                <c16:uniqueId val="{0000000E-78C2-461E-AB64-42FD5289F541}"/>
              </c:ext>
            </c:extLst>
          </c:dPt>
          <c:dPt>
            <c:idx val="3"/>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10-78C2-461E-AB64-42FD5289F541}"/>
              </c:ext>
            </c:extLst>
          </c:dPt>
          <c:val>
            <c:numRef>
              <c:f>'Totale Italia'!$I$19:$I$22</c:f>
              <c:numCache>
                <c:formatCode>0%</c:formatCode>
                <c:ptCount val="4"/>
                <c:pt idx="0">
                  <c:v>0.64438502673796794</c:v>
                </c:pt>
                <c:pt idx="1">
                  <c:v>0.28074866310160429</c:v>
                </c:pt>
                <c:pt idx="2">
                  <c:v>5.4367201426024955E-2</c:v>
                </c:pt>
                <c:pt idx="3">
                  <c:v>2.0499108734402853E-2</c:v>
                </c:pt>
              </c:numCache>
            </c:numRef>
          </c:val>
          <c:extLst>
            <c:ext xmlns:c16="http://schemas.microsoft.com/office/drawing/2014/chart" uri="{C3380CC4-5D6E-409C-BE32-E72D297353CC}">
              <c16:uniqueId val="{00000011-78C2-461E-AB64-42FD5289F541}"/>
            </c:ext>
          </c:extLst>
        </c:ser>
        <c:dLbls>
          <c:showLegendKey val="0"/>
          <c:showVal val="0"/>
          <c:showCatName val="0"/>
          <c:showSerName val="0"/>
          <c:showPercent val="0"/>
          <c:showBubbleSize val="0"/>
          <c:showLeaderLines val="1"/>
        </c:dLbls>
        <c:firstSliceAng val="129"/>
      </c:pieChart>
    </c:plotArea>
    <c:plotVisOnly val="1"/>
    <c:dispBlanksAs val="gap"/>
    <c:showDLblsOverMax val="0"/>
    <c:extLst/>
  </c:chart>
  <c:txPr>
    <a:bodyPr/>
    <a:lstStyle/>
    <a:p>
      <a:pPr>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1"/>
          <c:order val="0"/>
          <c:explosion val="4"/>
          <c:dPt>
            <c:idx val="0"/>
            <c:bubble3D val="0"/>
            <c:spPr>
              <a:solidFill>
                <a:srgbClr val="A86ED4"/>
              </a:solidFill>
            </c:spPr>
            <c:extLst>
              <c:ext xmlns:c16="http://schemas.microsoft.com/office/drawing/2014/chart" uri="{C3380CC4-5D6E-409C-BE32-E72D297353CC}">
                <c16:uniqueId val="{00000001-9768-4028-B6B3-3254EAD5D60A}"/>
              </c:ext>
            </c:extLst>
          </c:dPt>
          <c:dPt>
            <c:idx val="1"/>
            <c:bubble3D val="0"/>
            <c:spPr>
              <a:solidFill>
                <a:srgbClr val="990033"/>
              </a:solidFill>
            </c:spPr>
            <c:extLst>
              <c:ext xmlns:c16="http://schemas.microsoft.com/office/drawing/2014/chart" uri="{C3380CC4-5D6E-409C-BE32-E72D297353CC}">
                <c16:uniqueId val="{00000003-9768-4028-B6B3-3254EAD5D60A}"/>
              </c:ext>
            </c:extLst>
          </c:dPt>
          <c:dPt>
            <c:idx val="2"/>
            <c:bubble3D val="0"/>
            <c:explosion val="6"/>
            <c:spPr>
              <a:solidFill>
                <a:srgbClr val="FF7C80"/>
              </a:solidFill>
            </c:spPr>
            <c:extLst>
              <c:ext xmlns:c16="http://schemas.microsoft.com/office/drawing/2014/chart" uri="{C3380CC4-5D6E-409C-BE32-E72D297353CC}">
                <c16:uniqueId val="{00000005-9768-4028-B6B3-3254EAD5D60A}"/>
              </c:ext>
            </c:extLst>
          </c:dPt>
          <c:dPt>
            <c:idx val="3"/>
            <c:bubble3D val="0"/>
            <c:spPr>
              <a:solidFill>
                <a:schemeClr val="bg1">
                  <a:lumMod val="75000"/>
                </a:schemeClr>
              </a:solidFill>
            </c:spPr>
            <c:extLst>
              <c:ext xmlns:c16="http://schemas.microsoft.com/office/drawing/2014/chart" uri="{C3380CC4-5D6E-409C-BE32-E72D297353CC}">
                <c16:uniqueId val="{00000007-9768-4028-B6B3-3254EAD5D60A}"/>
              </c:ext>
            </c:extLst>
          </c:dPt>
          <c:val>
            <c:numRef>
              <c:f>'Totale Italia'!$E$23:$H$23</c:f>
              <c:numCache>
                <c:formatCode>0%</c:formatCode>
                <c:ptCount val="4"/>
                <c:pt idx="0">
                  <c:v>0.13725490196078433</c:v>
                </c:pt>
                <c:pt idx="1">
                  <c:v>0.29322638146167562</c:v>
                </c:pt>
                <c:pt idx="2">
                  <c:v>0.45811051693404631</c:v>
                </c:pt>
                <c:pt idx="3">
                  <c:v>0.11140819964349376</c:v>
                </c:pt>
              </c:numCache>
            </c:numRef>
          </c:val>
          <c:extLst>
            <c:ext xmlns:c16="http://schemas.microsoft.com/office/drawing/2014/chart" uri="{C3380CC4-5D6E-409C-BE32-E72D297353CC}">
              <c16:uniqueId val="{00000008-9768-4028-B6B3-3254EAD5D60A}"/>
            </c:ext>
          </c:extLst>
        </c:ser>
        <c:ser>
          <c:idx val="0"/>
          <c:order val="1"/>
          <c:explosion val="3"/>
          <c:dPt>
            <c:idx val="0"/>
            <c:bubble3D val="0"/>
            <c:spPr>
              <a:solidFill>
                <a:srgbClr val="A86ED4"/>
              </a:solidFill>
            </c:spPr>
            <c:extLst>
              <c:ext xmlns:c16="http://schemas.microsoft.com/office/drawing/2014/chart" uri="{C3380CC4-5D6E-409C-BE32-E72D297353CC}">
                <c16:uniqueId val="{0000000A-9768-4028-B6B3-3254EAD5D60A}"/>
              </c:ext>
            </c:extLst>
          </c:dPt>
          <c:dPt>
            <c:idx val="1"/>
            <c:bubble3D val="0"/>
            <c:spPr>
              <a:solidFill>
                <a:srgbClr val="DE9ABC"/>
              </a:solidFill>
            </c:spPr>
            <c:extLst>
              <c:ext xmlns:c16="http://schemas.microsoft.com/office/drawing/2014/chart" uri="{C3380CC4-5D6E-409C-BE32-E72D297353CC}">
                <c16:uniqueId val="{0000000C-9768-4028-B6B3-3254EAD5D60A}"/>
              </c:ext>
            </c:extLst>
          </c:dPt>
          <c:dPt>
            <c:idx val="2"/>
            <c:bubble3D val="0"/>
            <c:spPr>
              <a:solidFill>
                <a:srgbClr val="FF9900"/>
              </a:solidFill>
            </c:spPr>
            <c:extLst>
              <c:ext xmlns:c16="http://schemas.microsoft.com/office/drawing/2014/chart" uri="{C3380CC4-5D6E-409C-BE32-E72D297353CC}">
                <c16:uniqueId val="{0000000E-9768-4028-B6B3-3254EAD5D60A}"/>
              </c:ext>
            </c:extLst>
          </c:dPt>
          <c:dPt>
            <c:idx val="3"/>
            <c:bubble3D val="0"/>
            <c:spPr>
              <a:solidFill>
                <a:schemeClr val="bg1">
                  <a:lumMod val="75000"/>
                </a:schemeClr>
              </a:solidFill>
            </c:spPr>
            <c:extLst>
              <c:ext xmlns:c16="http://schemas.microsoft.com/office/drawing/2014/chart" uri="{C3380CC4-5D6E-409C-BE32-E72D297353CC}">
                <c16:uniqueId val="{00000010-9768-4028-B6B3-3254EAD5D60A}"/>
              </c:ext>
            </c:extLst>
          </c:dPt>
          <c:val>
            <c:numRef>
              <c:f>'Totale Italia'!$I$19:$I$22</c:f>
              <c:numCache>
                <c:formatCode>0%</c:formatCode>
                <c:ptCount val="4"/>
                <c:pt idx="0">
                  <c:v>0.64438502673796794</c:v>
                </c:pt>
                <c:pt idx="1">
                  <c:v>0.28074866310160429</c:v>
                </c:pt>
                <c:pt idx="2">
                  <c:v>5.4367201426024955E-2</c:v>
                </c:pt>
                <c:pt idx="3">
                  <c:v>2.0499108734402853E-2</c:v>
                </c:pt>
              </c:numCache>
            </c:numRef>
          </c:val>
          <c:extLst>
            <c:ext xmlns:c16="http://schemas.microsoft.com/office/drawing/2014/chart" uri="{C3380CC4-5D6E-409C-BE32-E72D297353CC}">
              <c16:uniqueId val="{00000011-9768-4028-B6B3-3254EAD5D60A}"/>
            </c:ext>
          </c:extLst>
        </c:ser>
        <c:dLbls>
          <c:showLegendKey val="0"/>
          <c:showVal val="0"/>
          <c:showCatName val="0"/>
          <c:showSerName val="0"/>
          <c:showPercent val="0"/>
          <c:showBubbleSize val="0"/>
          <c:showLeaderLines val="1"/>
        </c:dLbls>
        <c:firstSliceAng val="303"/>
      </c:pieChart>
    </c:plotArea>
    <c:plotVisOnly val="1"/>
    <c:dispBlanksAs val="gap"/>
    <c:showDLblsOverMax val="0"/>
    <c:extLst/>
  </c:chart>
  <c:txPr>
    <a:bodyPr/>
    <a:lstStyle/>
    <a:p>
      <a:pPr>
        <a:defRPr/>
      </a:pPr>
      <a:endParaRPr lang="it-IT"/>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2" y="5"/>
            <a:ext cx="2946400"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785" tIns="41893" rIns="83785" bIns="41893" numCol="1" anchor="t" anchorCtr="0" compatLnSpc="1">
            <a:prstTxWarp prst="textNoShape">
              <a:avLst/>
            </a:prstTxWarp>
          </a:bodyPr>
          <a:lstStyle>
            <a:lvl1pPr algn="l" defTabSz="411163" eaLnBrk="1">
              <a:lnSpc>
                <a:spcPct val="93000"/>
              </a:lnSpc>
              <a:buClr>
                <a:srgbClr val="000000"/>
              </a:buClr>
              <a:buSzPct val="45000"/>
              <a:buFont typeface="StarSymbol" charset="0"/>
              <a:buNone/>
              <a:defRPr sz="1100">
                <a:latin typeface="Verdana" pitchFamily="34" charset="0"/>
              </a:defRPr>
            </a:lvl1pPr>
          </a:lstStyle>
          <a:p>
            <a:pPr>
              <a:defRPr/>
            </a:pPr>
            <a:endParaRPr lang="it-IT" altLang="it-IT"/>
          </a:p>
        </p:txBody>
      </p:sp>
      <p:sp>
        <p:nvSpPr>
          <p:cNvPr id="78851" name="Rectangle 3"/>
          <p:cNvSpPr>
            <a:spLocks noGrp="1" noChangeArrowheads="1"/>
          </p:cNvSpPr>
          <p:nvPr>
            <p:ph type="dt" sz="quarter" idx="1"/>
          </p:nvPr>
        </p:nvSpPr>
        <p:spPr bwMode="auto">
          <a:xfrm>
            <a:off x="3836991" y="5"/>
            <a:ext cx="2946400"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785" tIns="41893" rIns="83785" bIns="41893" numCol="1" anchor="t" anchorCtr="0" compatLnSpc="1">
            <a:prstTxWarp prst="textNoShape">
              <a:avLst/>
            </a:prstTxWarp>
          </a:bodyPr>
          <a:lstStyle>
            <a:lvl1pPr algn="r" defTabSz="411163" eaLnBrk="1">
              <a:lnSpc>
                <a:spcPct val="93000"/>
              </a:lnSpc>
              <a:buClr>
                <a:srgbClr val="000000"/>
              </a:buClr>
              <a:buSzPct val="45000"/>
              <a:buFont typeface="StarSymbol" charset="0"/>
              <a:buNone/>
              <a:defRPr sz="1100">
                <a:latin typeface="Verdana" pitchFamily="34" charset="0"/>
              </a:defRPr>
            </a:lvl1pPr>
          </a:lstStyle>
          <a:p>
            <a:pPr>
              <a:defRPr/>
            </a:pPr>
            <a:endParaRPr lang="it-IT" altLang="it-IT"/>
          </a:p>
        </p:txBody>
      </p:sp>
      <p:sp>
        <p:nvSpPr>
          <p:cNvPr id="78852" name="Rectangle 4"/>
          <p:cNvSpPr>
            <a:spLocks noGrp="1" noChangeArrowheads="1"/>
          </p:cNvSpPr>
          <p:nvPr>
            <p:ph type="ftr" sz="quarter" idx="2"/>
          </p:nvPr>
        </p:nvSpPr>
        <p:spPr bwMode="auto">
          <a:xfrm>
            <a:off x="2" y="9409202"/>
            <a:ext cx="2946400"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785" tIns="41893" rIns="83785" bIns="41893" numCol="1" anchor="b" anchorCtr="0" compatLnSpc="1">
            <a:prstTxWarp prst="textNoShape">
              <a:avLst/>
            </a:prstTxWarp>
          </a:bodyPr>
          <a:lstStyle>
            <a:lvl1pPr algn="l" defTabSz="411163" eaLnBrk="1">
              <a:lnSpc>
                <a:spcPct val="93000"/>
              </a:lnSpc>
              <a:buClr>
                <a:srgbClr val="000000"/>
              </a:buClr>
              <a:buSzPct val="45000"/>
              <a:buFont typeface="StarSymbol" charset="0"/>
              <a:buNone/>
              <a:defRPr sz="1100">
                <a:latin typeface="Verdana" pitchFamily="34" charset="0"/>
              </a:defRPr>
            </a:lvl1pPr>
          </a:lstStyle>
          <a:p>
            <a:pPr>
              <a:defRPr/>
            </a:pPr>
            <a:endParaRPr lang="it-IT" altLang="it-IT"/>
          </a:p>
        </p:txBody>
      </p:sp>
      <p:sp>
        <p:nvSpPr>
          <p:cNvPr id="78853" name="Rectangle 5"/>
          <p:cNvSpPr>
            <a:spLocks noGrp="1" noChangeArrowheads="1"/>
          </p:cNvSpPr>
          <p:nvPr>
            <p:ph type="sldNum" sz="quarter" idx="3"/>
          </p:nvPr>
        </p:nvSpPr>
        <p:spPr bwMode="auto">
          <a:xfrm>
            <a:off x="3836991" y="9409202"/>
            <a:ext cx="2946400"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785" tIns="41893" rIns="83785" bIns="41893" numCol="1" anchor="b" anchorCtr="0" compatLnSpc="1">
            <a:prstTxWarp prst="textNoShape">
              <a:avLst/>
            </a:prstTxWarp>
          </a:bodyPr>
          <a:lstStyle>
            <a:lvl1pPr algn="r" defTabSz="411163" eaLnBrk="1">
              <a:lnSpc>
                <a:spcPct val="93000"/>
              </a:lnSpc>
              <a:buClr>
                <a:srgbClr val="000000"/>
              </a:buClr>
              <a:buSzPct val="45000"/>
              <a:buFont typeface="StarSymbol"/>
              <a:buNone/>
              <a:defRPr sz="1100">
                <a:latin typeface="Verdana" panose="020B0604030504040204" pitchFamily="34" charset="0"/>
              </a:defRPr>
            </a:lvl1pPr>
          </a:lstStyle>
          <a:p>
            <a:pPr>
              <a:defRPr/>
            </a:pPr>
            <a:fld id="{3FF2448D-D35E-41BD-9CF3-CDDF0015B1E4}" type="slidenum">
              <a:rPr lang="it-IT" altLang="it-IT"/>
              <a:pPr>
                <a:defRPr/>
              </a:pPr>
              <a:t>‹N›</a:t>
            </a:fld>
            <a:endParaRPr lang="it-IT" altLang="it-IT"/>
          </a:p>
        </p:txBody>
      </p:sp>
    </p:spTree>
    <p:extLst>
      <p:ext uri="{BB962C8B-B14F-4D97-AF65-F5344CB8AC3E}">
        <p14:creationId xmlns:p14="http://schemas.microsoft.com/office/powerpoint/2010/main" val="3468797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Rot="1" noChangeAspect="1" noChangeArrowheads="1"/>
          </p:cNvSpPr>
          <p:nvPr>
            <p:ph type="sldImg"/>
          </p:nvPr>
        </p:nvSpPr>
        <p:spPr bwMode="auto">
          <a:xfrm>
            <a:off x="898525" y="754063"/>
            <a:ext cx="4997450" cy="372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52" y="4714125"/>
            <a:ext cx="5437188" cy="4466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it-IT" altLang="it-IT" noProof="0" dirty="0"/>
          </a:p>
        </p:txBody>
      </p:sp>
      <p:sp>
        <p:nvSpPr>
          <p:cNvPr id="2051" name="Rectangle 3"/>
          <p:cNvSpPr>
            <a:spLocks noGrp="1" noChangeArrowheads="1"/>
          </p:cNvSpPr>
          <p:nvPr>
            <p:ph type="hdr"/>
          </p:nvPr>
        </p:nvSpPr>
        <p:spPr bwMode="auto">
          <a:xfrm>
            <a:off x="4" y="5"/>
            <a:ext cx="2949575" cy="495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defTabSz="411163" eaLnBrk="1">
              <a:lnSpc>
                <a:spcPct val="95000"/>
              </a:lnSpc>
              <a:buClr>
                <a:srgbClr val="000000"/>
              </a:buClr>
              <a:buSzPct val="45000"/>
              <a:buFont typeface="StarSymbol" charset="0"/>
              <a:buNone/>
              <a:tabLst>
                <a:tab pos="663575" algn="l"/>
                <a:tab pos="1325563" algn="l"/>
                <a:tab pos="1990725" algn="l"/>
                <a:tab pos="2652713" algn="l"/>
              </a:tabLst>
              <a:defRPr sz="1300">
                <a:solidFill>
                  <a:srgbClr val="000000"/>
                </a:solidFill>
                <a:latin typeface="Times New Roman" pitchFamily="18" charset="0"/>
              </a:defRPr>
            </a:lvl1pPr>
          </a:lstStyle>
          <a:p>
            <a:pPr>
              <a:defRPr/>
            </a:pPr>
            <a:endParaRPr lang="en-GB" altLang="it-IT"/>
          </a:p>
        </p:txBody>
      </p:sp>
      <p:sp>
        <p:nvSpPr>
          <p:cNvPr id="2052" name="Rectangle 4"/>
          <p:cNvSpPr>
            <a:spLocks noGrp="1" noChangeArrowheads="1"/>
          </p:cNvSpPr>
          <p:nvPr>
            <p:ph type="dt"/>
          </p:nvPr>
        </p:nvSpPr>
        <p:spPr bwMode="auto">
          <a:xfrm>
            <a:off x="3848100" y="5"/>
            <a:ext cx="2947988" cy="495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11163" eaLnBrk="1">
              <a:lnSpc>
                <a:spcPct val="95000"/>
              </a:lnSpc>
              <a:buClr>
                <a:srgbClr val="000000"/>
              </a:buClr>
              <a:buSzPct val="45000"/>
              <a:buFont typeface="StarSymbol" charset="0"/>
              <a:buNone/>
              <a:tabLst>
                <a:tab pos="663575" algn="l"/>
                <a:tab pos="1325563" algn="l"/>
                <a:tab pos="1990725" algn="l"/>
                <a:tab pos="2652713" algn="l"/>
              </a:tabLst>
              <a:defRPr sz="1300">
                <a:solidFill>
                  <a:srgbClr val="000000"/>
                </a:solidFill>
                <a:latin typeface="Times New Roman" pitchFamily="18" charset="0"/>
              </a:defRPr>
            </a:lvl1pPr>
          </a:lstStyle>
          <a:p>
            <a:pPr>
              <a:defRPr/>
            </a:pPr>
            <a:endParaRPr lang="en-GB" altLang="it-IT"/>
          </a:p>
        </p:txBody>
      </p:sp>
      <p:sp>
        <p:nvSpPr>
          <p:cNvPr id="2053" name="Rectangle 5"/>
          <p:cNvSpPr>
            <a:spLocks noGrp="1" noChangeArrowheads="1"/>
          </p:cNvSpPr>
          <p:nvPr>
            <p:ph type="ftr"/>
          </p:nvPr>
        </p:nvSpPr>
        <p:spPr bwMode="auto">
          <a:xfrm>
            <a:off x="4" y="9429836"/>
            <a:ext cx="2949575" cy="495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411163" eaLnBrk="1">
              <a:lnSpc>
                <a:spcPct val="95000"/>
              </a:lnSpc>
              <a:buClr>
                <a:srgbClr val="000000"/>
              </a:buClr>
              <a:buSzPct val="45000"/>
              <a:buFont typeface="StarSymbol" charset="0"/>
              <a:buNone/>
              <a:tabLst>
                <a:tab pos="663575" algn="l"/>
                <a:tab pos="1325563" algn="l"/>
                <a:tab pos="1990725" algn="l"/>
                <a:tab pos="2652713" algn="l"/>
              </a:tabLst>
              <a:defRPr sz="1300">
                <a:solidFill>
                  <a:srgbClr val="000000"/>
                </a:solidFill>
                <a:latin typeface="Times New Roman" pitchFamily="18" charset="0"/>
              </a:defRPr>
            </a:lvl1pPr>
          </a:lstStyle>
          <a:p>
            <a:pPr>
              <a:defRPr/>
            </a:pPr>
            <a:endParaRPr lang="en-GB" altLang="it-IT"/>
          </a:p>
        </p:txBody>
      </p:sp>
      <p:sp>
        <p:nvSpPr>
          <p:cNvPr id="2054" name="Rectangle 6"/>
          <p:cNvSpPr>
            <a:spLocks noGrp="1" noChangeArrowheads="1"/>
          </p:cNvSpPr>
          <p:nvPr>
            <p:ph type="sldNum"/>
          </p:nvPr>
        </p:nvSpPr>
        <p:spPr bwMode="auto">
          <a:xfrm>
            <a:off x="3848100" y="9429836"/>
            <a:ext cx="2947988" cy="495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411163" eaLnBrk="1">
              <a:lnSpc>
                <a:spcPct val="95000"/>
              </a:lnSpc>
              <a:buClr>
                <a:srgbClr val="000000"/>
              </a:buClr>
              <a:buSzPct val="45000"/>
              <a:buFont typeface="StarSymbol"/>
              <a:buNone/>
              <a:tabLst>
                <a:tab pos="663575" algn="l"/>
                <a:tab pos="1325563" algn="l"/>
                <a:tab pos="1990725" algn="l"/>
                <a:tab pos="2652713" algn="l"/>
              </a:tabLst>
              <a:defRPr sz="1300">
                <a:solidFill>
                  <a:srgbClr val="000000"/>
                </a:solidFill>
                <a:latin typeface="Times New Roman" panose="02020603050405020304" pitchFamily="18" charset="0"/>
              </a:defRPr>
            </a:lvl1pPr>
          </a:lstStyle>
          <a:p>
            <a:pPr>
              <a:defRPr/>
            </a:pPr>
            <a:fld id="{3951BC3F-EFCD-4D49-818C-FD875BAF517F}" type="slidenum">
              <a:rPr lang="en-GB" altLang="it-IT"/>
              <a:pPr>
                <a:defRPr/>
              </a:pPr>
              <a:t>‹N›</a:t>
            </a:fld>
            <a:endParaRPr lang="en-GB" altLang="it-IT"/>
          </a:p>
        </p:txBody>
      </p:sp>
    </p:spTree>
    <p:extLst>
      <p:ext uri="{BB962C8B-B14F-4D97-AF65-F5344CB8AC3E}">
        <p14:creationId xmlns:p14="http://schemas.microsoft.com/office/powerpoint/2010/main" val="346426151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Arial"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Arial" charset="0"/>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Arial" charset="0"/>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Arial" charset="0"/>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5" name="Rectangle 1"/>
          <p:cNvSpPr>
            <a:spLocks noGrp="1" noRot="1" noChangeAspect="1" noChangeArrowheads="1" noTextEdit="1"/>
          </p:cNvSpPr>
          <p:nvPr>
            <p:ph type="sldImg"/>
          </p:nvPr>
        </p:nvSpPr>
        <p:spPr>
          <a:xfrm>
            <a:off x="900113" y="754063"/>
            <a:ext cx="4997450" cy="37242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Segnaposto note 1">
            <a:extLst>
              <a:ext uri="{FF2B5EF4-FFF2-40B4-BE49-F238E27FC236}">
                <a16:creationId xmlns:a16="http://schemas.microsoft.com/office/drawing/2014/main" id="{9AD9D808-DD85-457E-A405-F615773B4FA9}"/>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309398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idx="10"/>
          </p:nvPr>
        </p:nvSpPr>
        <p:spPr/>
        <p:txBody>
          <a:bodyPr/>
          <a:lstStyle/>
          <a:p>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fld id="{3951BC3F-EFCD-4D49-818C-FD875BAF517F}" type="slidenum">
              <a:rPr kumimoji="0" lang="en-GB" altLang="it-IT" sz="1300" b="0" i="0" u="none" strike="noStrike" kern="1200" cap="none" spc="0" normalizeH="0" baseline="0" noProof="0" smtClean="0">
                <a:ln>
                  <a:noFill/>
                </a:ln>
                <a:solidFill>
                  <a:srgbClr val="000000"/>
                </a:solidFill>
                <a:effectLst/>
                <a:uLnTx/>
                <a:uFillTx/>
                <a:latin typeface="Times New Roman" panose="02020603050405020304" pitchFamily="18" charset="0"/>
                <a:ea typeface="MS Gothic" panose="020B0609070205080204" pitchFamily="49" charset="-128"/>
                <a:cs typeface="+mn-cs"/>
              </a:rPr>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t>2</a:t>
            </a:fld>
            <a:endParaRPr kumimoji="0" lang="en-GB" altLang="it-IT" sz="1300" b="0" i="0" u="none" strike="noStrike" kern="1200" cap="none" spc="0" normalizeH="0" baseline="0" noProof="0">
              <a:ln>
                <a:noFill/>
              </a:ln>
              <a:solidFill>
                <a:srgbClr val="000000"/>
              </a:solidFill>
              <a:effectLst/>
              <a:uLnTx/>
              <a:uFillTx/>
              <a:latin typeface="Times New Roman" panose="02020603050405020304" pitchFamily="18" charset="0"/>
              <a:ea typeface="MS Gothic" panose="020B0609070205080204" pitchFamily="49" charset="-128"/>
              <a:cs typeface="+mn-cs"/>
            </a:endParaRPr>
          </a:p>
        </p:txBody>
      </p:sp>
    </p:spTree>
    <p:extLst>
      <p:ext uri="{BB962C8B-B14F-4D97-AF65-F5344CB8AC3E}">
        <p14:creationId xmlns:p14="http://schemas.microsoft.com/office/powerpoint/2010/main" val="1300112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idx="10"/>
          </p:nvPr>
        </p:nvSpPr>
        <p:spPr/>
        <p:txBody>
          <a:bodyPr/>
          <a:lstStyle/>
          <a:p>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fld id="{3951BC3F-EFCD-4D49-818C-FD875BAF517F}" type="slidenum">
              <a:rPr kumimoji="0" lang="en-GB" altLang="it-IT" sz="1300" b="0" i="0" u="none" strike="noStrike" kern="1200" cap="none" spc="0" normalizeH="0" baseline="0" noProof="0" smtClean="0">
                <a:ln>
                  <a:noFill/>
                </a:ln>
                <a:solidFill>
                  <a:srgbClr val="000000"/>
                </a:solidFill>
                <a:effectLst/>
                <a:uLnTx/>
                <a:uFillTx/>
                <a:latin typeface="Times New Roman" panose="02020603050405020304" pitchFamily="18" charset="0"/>
                <a:ea typeface="MS Gothic" panose="020B0609070205080204" pitchFamily="49" charset="-128"/>
                <a:cs typeface="+mn-cs"/>
              </a:rPr>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t>3</a:t>
            </a:fld>
            <a:endParaRPr kumimoji="0" lang="en-GB" altLang="it-IT" sz="1300" b="0" i="0" u="none" strike="noStrike" kern="1200" cap="none" spc="0" normalizeH="0" baseline="0" noProof="0">
              <a:ln>
                <a:noFill/>
              </a:ln>
              <a:solidFill>
                <a:srgbClr val="000000"/>
              </a:solidFill>
              <a:effectLst/>
              <a:uLnTx/>
              <a:uFillTx/>
              <a:latin typeface="Times New Roman" panose="02020603050405020304" pitchFamily="18" charset="0"/>
              <a:ea typeface="MS Gothic" panose="020B0609070205080204" pitchFamily="49" charset="-128"/>
              <a:cs typeface="+mn-cs"/>
            </a:endParaRPr>
          </a:p>
        </p:txBody>
      </p:sp>
    </p:spTree>
    <p:extLst>
      <p:ext uri="{BB962C8B-B14F-4D97-AF65-F5344CB8AC3E}">
        <p14:creationId xmlns:p14="http://schemas.microsoft.com/office/powerpoint/2010/main" val="3685492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p:nvPr>
        </p:nvSpPr>
        <p:spPr/>
        <p:txBody>
          <a:bodyPr/>
          <a:lstStyle/>
          <a:p>
            <a:pPr>
              <a:defRPr/>
            </a:pPr>
            <a:fld id="{3951BC3F-EFCD-4D49-818C-FD875BAF517F}" type="slidenum">
              <a:rPr lang="en-GB" altLang="it-IT" smtClean="0"/>
              <a:pPr>
                <a:defRPr/>
              </a:pPr>
              <a:t>4</a:t>
            </a:fld>
            <a:endParaRPr lang="en-GB" altLang="it-IT"/>
          </a:p>
        </p:txBody>
      </p:sp>
    </p:spTree>
    <p:extLst>
      <p:ext uri="{BB962C8B-B14F-4D97-AF65-F5344CB8AC3E}">
        <p14:creationId xmlns:p14="http://schemas.microsoft.com/office/powerpoint/2010/main" val="271866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idx="10"/>
          </p:nvPr>
        </p:nvSpPr>
        <p:spPr/>
        <p:txBody>
          <a:bodyPr/>
          <a:lstStyle/>
          <a:p>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fld id="{3951BC3F-EFCD-4D49-818C-FD875BAF517F}" type="slidenum">
              <a:rPr kumimoji="0" lang="en-GB" altLang="it-IT" sz="1300" b="0" i="0" u="none" strike="noStrike" kern="1200" cap="none" spc="0" normalizeH="0" baseline="0" noProof="0" smtClean="0">
                <a:ln>
                  <a:noFill/>
                </a:ln>
                <a:solidFill>
                  <a:srgbClr val="000000"/>
                </a:solidFill>
                <a:effectLst/>
                <a:uLnTx/>
                <a:uFillTx/>
                <a:latin typeface="Times New Roman" panose="02020603050405020304" pitchFamily="18" charset="0"/>
                <a:ea typeface="MS Gothic" panose="020B0609070205080204" pitchFamily="49" charset="-128"/>
                <a:cs typeface="+mn-cs"/>
              </a:rPr>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t>5</a:t>
            </a:fld>
            <a:endParaRPr kumimoji="0" lang="en-GB" altLang="it-IT" sz="1300" b="0" i="0" u="none" strike="noStrike" kern="1200" cap="none" spc="0" normalizeH="0" baseline="0" noProof="0">
              <a:ln>
                <a:noFill/>
              </a:ln>
              <a:solidFill>
                <a:srgbClr val="000000"/>
              </a:solidFill>
              <a:effectLst/>
              <a:uLnTx/>
              <a:uFillTx/>
              <a:latin typeface="Times New Roman" panose="02020603050405020304" pitchFamily="18" charset="0"/>
              <a:ea typeface="MS Gothic" panose="020B0609070205080204" pitchFamily="49" charset="-128"/>
              <a:cs typeface="+mn-cs"/>
            </a:endParaRPr>
          </a:p>
        </p:txBody>
      </p:sp>
    </p:spTree>
    <p:extLst>
      <p:ext uri="{BB962C8B-B14F-4D97-AF65-F5344CB8AC3E}">
        <p14:creationId xmlns:p14="http://schemas.microsoft.com/office/powerpoint/2010/main" val="3911527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p:nvPr>
        </p:nvSpPr>
        <p:spPr/>
        <p:txBody>
          <a:bodyPr/>
          <a:lstStyle/>
          <a:p>
            <a:pPr>
              <a:defRPr/>
            </a:pPr>
            <a:fld id="{3951BC3F-EFCD-4D49-818C-FD875BAF517F}" type="slidenum">
              <a:rPr lang="en-GB" altLang="it-IT" smtClean="0"/>
              <a:pPr>
                <a:defRPr/>
              </a:pPr>
              <a:t>6</a:t>
            </a:fld>
            <a:endParaRPr lang="en-GB" altLang="it-IT"/>
          </a:p>
        </p:txBody>
      </p:sp>
    </p:spTree>
    <p:extLst>
      <p:ext uri="{BB962C8B-B14F-4D97-AF65-F5344CB8AC3E}">
        <p14:creationId xmlns:p14="http://schemas.microsoft.com/office/powerpoint/2010/main" val="551367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idx="10"/>
          </p:nvPr>
        </p:nvSpPr>
        <p:spPr/>
        <p:txBody>
          <a:bodyPr/>
          <a:lstStyle/>
          <a:p>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fld id="{3951BC3F-EFCD-4D49-818C-FD875BAF517F}" type="slidenum">
              <a:rPr kumimoji="0" lang="en-GB" altLang="it-IT" sz="1300" b="0" i="0" u="none" strike="noStrike" kern="1200" cap="none" spc="0" normalizeH="0" baseline="0" noProof="0" smtClean="0">
                <a:ln>
                  <a:noFill/>
                </a:ln>
                <a:solidFill>
                  <a:srgbClr val="000000"/>
                </a:solidFill>
                <a:effectLst/>
                <a:uLnTx/>
                <a:uFillTx/>
                <a:latin typeface="Times New Roman" panose="02020603050405020304" pitchFamily="18" charset="0"/>
                <a:ea typeface="MS Gothic" panose="020B0609070205080204" pitchFamily="49" charset="-128"/>
                <a:cs typeface="+mn-cs"/>
              </a:rPr>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t>7</a:t>
            </a:fld>
            <a:endParaRPr kumimoji="0" lang="en-GB" altLang="it-IT" sz="1300" b="0" i="0" u="none" strike="noStrike" kern="1200" cap="none" spc="0" normalizeH="0" baseline="0" noProof="0">
              <a:ln>
                <a:noFill/>
              </a:ln>
              <a:solidFill>
                <a:srgbClr val="000000"/>
              </a:solidFill>
              <a:effectLst/>
              <a:uLnTx/>
              <a:uFillTx/>
              <a:latin typeface="Times New Roman" panose="02020603050405020304" pitchFamily="18" charset="0"/>
              <a:ea typeface="MS Gothic" panose="020B0609070205080204" pitchFamily="49" charset="-128"/>
              <a:cs typeface="+mn-cs"/>
            </a:endParaRPr>
          </a:p>
        </p:txBody>
      </p:sp>
    </p:spTree>
    <p:extLst>
      <p:ext uri="{BB962C8B-B14F-4D97-AF65-F5344CB8AC3E}">
        <p14:creationId xmlns:p14="http://schemas.microsoft.com/office/powerpoint/2010/main" val="147523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idx="10"/>
          </p:nvPr>
        </p:nvSpPr>
        <p:spPr/>
        <p:txBody>
          <a:bodyPr/>
          <a:lstStyle/>
          <a:p>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fld id="{3951BC3F-EFCD-4D49-818C-FD875BAF517F}" type="slidenum">
              <a:rPr kumimoji="0" lang="en-GB" altLang="it-IT" sz="1300" b="0" i="0" u="none" strike="noStrike" kern="1200" cap="none" spc="0" normalizeH="0" baseline="0" noProof="0" smtClean="0">
                <a:ln>
                  <a:noFill/>
                </a:ln>
                <a:solidFill>
                  <a:srgbClr val="000000"/>
                </a:solidFill>
                <a:effectLst/>
                <a:uLnTx/>
                <a:uFillTx/>
                <a:latin typeface="Times New Roman" panose="02020603050405020304" pitchFamily="18" charset="0"/>
                <a:ea typeface="MS Gothic" panose="020B0609070205080204" pitchFamily="49" charset="-128"/>
                <a:cs typeface="+mn-cs"/>
              </a:rPr>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t>8</a:t>
            </a:fld>
            <a:endParaRPr kumimoji="0" lang="en-GB" altLang="it-IT" sz="1300" b="0" i="0" u="none" strike="noStrike" kern="1200" cap="none" spc="0" normalizeH="0" baseline="0" noProof="0">
              <a:ln>
                <a:noFill/>
              </a:ln>
              <a:solidFill>
                <a:srgbClr val="000000"/>
              </a:solidFill>
              <a:effectLst/>
              <a:uLnTx/>
              <a:uFillTx/>
              <a:latin typeface="Times New Roman" panose="02020603050405020304" pitchFamily="18" charset="0"/>
              <a:ea typeface="MS Gothic" panose="020B0609070205080204" pitchFamily="49" charset="-128"/>
              <a:cs typeface="+mn-cs"/>
            </a:endParaRPr>
          </a:p>
        </p:txBody>
      </p:sp>
    </p:spTree>
    <p:extLst>
      <p:ext uri="{BB962C8B-B14F-4D97-AF65-F5344CB8AC3E}">
        <p14:creationId xmlns:p14="http://schemas.microsoft.com/office/powerpoint/2010/main" val="3067694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idx="10"/>
          </p:nvPr>
        </p:nvSpPr>
        <p:spPr/>
        <p:txBody>
          <a:bodyPr/>
          <a:lstStyle/>
          <a:p>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fld id="{3951BC3F-EFCD-4D49-818C-FD875BAF517F}" type="slidenum">
              <a:rPr kumimoji="0" lang="en-GB" altLang="it-IT" sz="1300" b="0" i="0" u="none" strike="noStrike" kern="1200" cap="none" spc="0" normalizeH="0" baseline="0" noProof="0" smtClean="0">
                <a:ln>
                  <a:noFill/>
                </a:ln>
                <a:solidFill>
                  <a:srgbClr val="000000"/>
                </a:solidFill>
                <a:effectLst/>
                <a:uLnTx/>
                <a:uFillTx/>
                <a:latin typeface="Times New Roman" panose="02020603050405020304" pitchFamily="18" charset="0"/>
                <a:ea typeface="MS Gothic" panose="020B0609070205080204" pitchFamily="49" charset="-128"/>
                <a:cs typeface="+mn-cs"/>
              </a:rPr>
              <a:pPr marL="0" marR="0" lvl="0" indent="0" algn="r" defTabSz="411163" rtl="0" eaLnBrk="1" fontAlgn="base" latinLnBrk="0" hangingPunct="0">
                <a:lnSpc>
                  <a:spcPct val="95000"/>
                </a:lnSpc>
                <a:spcBef>
                  <a:spcPct val="0"/>
                </a:spcBef>
                <a:spcAft>
                  <a:spcPct val="0"/>
                </a:spcAft>
                <a:buClr>
                  <a:srgbClr val="000000"/>
                </a:buClr>
                <a:buSzPct val="45000"/>
                <a:buFont typeface="StarSymbol"/>
                <a:buNone/>
                <a:tabLst>
                  <a:tab pos="663575" algn="l"/>
                  <a:tab pos="1325563" algn="l"/>
                  <a:tab pos="1990725" algn="l"/>
                  <a:tab pos="2652713" algn="l"/>
                </a:tabLst>
                <a:defRPr/>
              </a:pPr>
              <a:t>9</a:t>
            </a:fld>
            <a:endParaRPr kumimoji="0" lang="en-GB" altLang="it-IT" sz="1300" b="0" i="0" u="none" strike="noStrike" kern="1200" cap="none" spc="0" normalizeH="0" baseline="0" noProof="0">
              <a:ln>
                <a:noFill/>
              </a:ln>
              <a:solidFill>
                <a:srgbClr val="000000"/>
              </a:solidFill>
              <a:effectLst/>
              <a:uLnTx/>
              <a:uFillTx/>
              <a:latin typeface="Times New Roman" panose="02020603050405020304" pitchFamily="18" charset="0"/>
              <a:ea typeface="MS Gothic" panose="020B0609070205080204" pitchFamily="49" charset="-128"/>
              <a:cs typeface="+mn-cs"/>
            </a:endParaRPr>
          </a:p>
        </p:txBody>
      </p:sp>
    </p:spTree>
    <p:extLst>
      <p:ext uri="{BB962C8B-B14F-4D97-AF65-F5344CB8AC3E}">
        <p14:creationId xmlns:p14="http://schemas.microsoft.com/office/powerpoint/2010/main" val="8876744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rgbClr val="002F63"/>
        </a:solidFill>
        <a:effectLst/>
      </p:bgPr>
    </p:bg>
    <p:spTree>
      <p:nvGrpSpPr>
        <p:cNvPr id="1" name=""/>
        <p:cNvGrpSpPr/>
        <p:nvPr/>
      </p:nvGrpSpPr>
      <p:grpSpPr>
        <a:xfrm>
          <a:off x="0" y="0"/>
          <a:ext cx="0" cy="0"/>
          <a:chOff x="0" y="0"/>
          <a:chExt cx="0" cy="0"/>
        </a:xfrm>
      </p:grpSpPr>
      <p:grpSp>
        <p:nvGrpSpPr>
          <p:cNvPr id="2" name="Group 18"/>
          <p:cNvGrpSpPr>
            <a:grpSpLocks/>
          </p:cNvGrpSpPr>
          <p:nvPr/>
        </p:nvGrpSpPr>
        <p:grpSpPr bwMode="auto">
          <a:xfrm>
            <a:off x="4763" y="4959350"/>
            <a:ext cx="9169400" cy="71438"/>
            <a:chOff x="3" y="3124"/>
            <a:chExt cx="5776" cy="45"/>
          </a:xfrm>
        </p:grpSpPr>
        <p:sp>
          <p:nvSpPr>
            <p:cNvPr id="3" name="AutoShape 19"/>
            <p:cNvSpPr>
              <a:spLocks noChangeArrowheads="1"/>
            </p:cNvSpPr>
            <p:nvPr/>
          </p:nvSpPr>
          <p:spPr bwMode="auto">
            <a:xfrm>
              <a:off x="3" y="3124"/>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4" name="AutoShape 20"/>
            <p:cNvSpPr>
              <a:spLocks noChangeArrowheads="1"/>
            </p:cNvSpPr>
            <p:nvPr/>
          </p:nvSpPr>
          <p:spPr bwMode="auto">
            <a:xfrm>
              <a:off x="4986" y="3124"/>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5" name="Line 21"/>
            <p:cNvSpPr>
              <a:spLocks noChangeShapeType="1"/>
            </p:cNvSpPr>
            <p:nvPr/>
          </p:nvSpPr>
          <p:spPr bwMode="auto">
            <a:xfrm>
              <a:off x="542" y="3147"/>
              <a:ext cx="4535" cy="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pic>
        <p:nvPicPr>
          <p:cNvPr id="6" name="Picture 25" descr="altie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5438"/>
            <a:ext cx="9180513"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26"/>
          <p:cNvGrpSpPr>
            <a:grpSpLocks/>
          </p:cNvGrpSpPr>
          <p:nvPr/>
        </p:nvGrpSpPr>
        <p:grpSpPr bwMode="auto">
          <a:xfrm>
            <a:off x="0" y="1547813"/>
            <a:ext cx="9178925" cy="71437"/>
            <a:chOff x="0" y="975"/>
            <a:chExt cx="5782" cy="45"/>
          </a:xfrm>
        </p:grpSpPr>
        <p:sp>
          <p:nvSpPr>
            <p:cNvPr id="8" name="AutoShape 27"/>
            <p:cNvSpPr>
              <a:spLocks noChangeArrowheads="1"/>
            </p:cNvSpPr>
            <p:nvPr/>
          </p:nvSpPr>
          <p:spPr bwMode="auto">
            <a:xfrm>
              <a:off x="0" y="975"/>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9" name="AutoShape 28"/>
            <p:cNvSpPr>
              <a:spLocks noChangeArrowheads="1"/>
            </p:cNvSpPr>
            <p:nvPr/>
          </p:nvSpPr>
          <p:spPr bwMode="auto">
            <a:xfrm>
              <a:off x="4989" y="975"/>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10" name="Line 29"/>
            <p:cNvSpPr>
              <a:spLocks noChangeShapeType="1"/>
            </p:cNvSpPr>
            <p:nvPr/>
          </p:nvSpPr>
          <p:spPr bwMode="auto">
            <a:xfrm>
              <a:off x="544" y="998"/>
              <a:ext cx="4535" cy="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11" name="Group 30"/>
          <p:cNvGrpSpPr>
            <a:grpSpLocks/>
          </p:cNvGrpSpPr>
          <p:nvPr/>
        </p:nvGrpSpPr>
        <p:grpSpPr bwMode="auto">
          <a:xfrm>
            <a:off x="4763" y="3132138"/>
            <a:ext cx="9169400" cy="71437"/>
            <a:chOff x="3" y="2013"/>
            <a:chExt cx="5776" cy="45"/>
          </a:xfrm>
        </p:grpSpPr>
        <p:sp>
          <p:nvSpPr>
            <p:cNvPr id="12" name="AutoShape 31"/>
            <p:cNvSpPr>
              <a:spLocks noChangeArrowheads="1"/>
            </p:cNvSpPr>
            <p:nvPr/>
          </p:nvSpPr>
          <p:spPr bwMode="auto">
            <a:xfrm>
              <a:off x="3" y="2013"/>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13" name="AutoShape 32"/>
            <p:cNvSpPr>
              <a:spLocks noChangeArrowheads="1"/>
            </p:cNvSpPr>
            <p:nvPr/>
          </p:nvSpPr>
          <p:spPr bwMode="auto">
            <a:xfrm>
              <a:off x="4986" y="2013"/>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14" name="Line 33"/>
            <p:cNvSpPr>
              <a:spLocks noChangeShapeType="1"/>
            </p:cNvSpPr>
            <p:nvPr/>
          </p:nvSpPr>
          <p:spPr bwMode="auto">
            <a:xfrm>
              <a:off x="542" y="2036"/>
              <a:ext cx="4535" cy="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pic>
        <p:nvPicPr>
          <p:cNvPr id="15" name="Picture 34" descr="ABI_negati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539750"/>
            <a:ext cx="234156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8952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idx="10"/>
          </p:nvPr>
        </p:nvSpPr>
        <p:spPr>
          <a:ln/>
        </p:spPr>
        <p:txBody>
          <a:bodyPr/>
          <a:lstStyle>
            <a:lvl1pPr>
              <a:defRPr/>
            </a:lvl1pPr>
          </a:lstStyle>
          <a:p>
            <a:pPr>
              <a:defRPr/>
            </a:pPr>
            <a:fld id="{142F6D64-26A8-4634-B23E-D907BE5146D2}" type="datetime1">
              <a:rPr lang="it-IT" altLang="it-IT"/>
              <a:pPr>
                <a:defRPr/>
              </a:pPr>
              <a:t>29/07/2019</a:t>
            </a:fld>
            <a:r>
              <a:rPr lang="en-GB" altLang="it-IT"/>
              <a:t>23 maggio 2007</a:t>
            </a:r>
          </a:p>
        </p:txBody>
      </p:sp>
      <p:sp>
        <p:nvSpPr>
          <p:cNvPr id="5" name="Rectangle 4"/>
          <p:cNvSpPr>
            <a:spLocks noGrp="1" noChangeArrowheads="1"/>
          </p:cNvSpPr>
          <p:nvPr>
            <p:ph type="ftr" idx="11"/>
          </p:nvPr>
        </p:nvSpPr>
        <p:spPr>
          <a:ln/>
        </p:spPr>
        <p:txBody>
          <a:bodyPr/>
          <a:lstStyle>
            <a:lvl1pPr>
              <a:defRPr/>
            </a:lvl1pPr>
          </a:lstStyle>
          <a:p>
            <a:pPr>
              <a:defRPr/>
            </a:pPr>
            <a:fld id="{80C69855-54AC-4168-9745-3D51788FE0F1}" type="slidenum">
              <a:rPr lang="it-IT" altLang="it-IT"/>
              <a:pPr>
                <a:defRPr/>
              </a:pPr>
              <a:t>‹N›</a:t>
            </a:fld>
            <a:endParaRPr lang="it-IT" altLang="it-IT"/>
          </a:p>
        </p:txBody>
      </p:sp>
    </p:spTree>
    <p:extLst>
      <p:ext uri="{BB962C8B-B14F-4D97-AF65-F5344CB8AC3E}">
        <p14:creationId xmlns:p14="http://schemas.microsoft.com/office/powerpoint/2010/main" val="1168175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56388" y="274638"/>
            <a:ext cx="2065337" cy="5233987"/>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8788" y="274638"/>
            <a:ext cx="6045200" cy="5233987"/>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idx="10"/>
          </p:nvPr>
        </p:nvSpPr>
        <p:spPr>
          <a:ln/>
        </p:spPr>
        <p:txBody>
          <a:bodyPr/>
          <a:lstStyle>
            <a:lvl1pPr>
              <a:defRPr/>
            </a:lvl1pPr>
          </a:lstStyle>
          <a:p>
            <a:pPr>
              <a:defRPr/>
            </a:pPr>
            <a:fld id="{B0AA468C-551D-430C-96AC-DD591B5E4478}" type="datetime1">
              <a:rPr lang="it-IT" altLang="it-IT"/>
              <a:pPr>
                <a:defRPr/>
              </a:pPr>
              <a:t>29/07/2019</a:t>
            </a:fld>
            <a:r>
              <a:rPr lang="en-GB" altLang="it-IT"/>
              <a:t>23 maggio 2007</a:t>
            </a:r>
          </a:p>
        </p:txBody>
      </p:sp>
      <p:sp>
        <p:nvSpPr>
          <p:cNvPr id="5" name="Rectangle 4"/>
          <p:cNvSpPr>
            <a:spLocks noGrp="1" noChangeArrowheads="1"/>
          </p:cNvSpPr>
          <p:nvPr>
            <p:ph type="ftr" idx="11"/>
          </p:nvPr>
        </p:nvSpPr>
        <p:spPr>
          <a:ln/>
        </p:spPr>
        <p:txBody>
          <a:bodyPr/>
          <a:lstStyle>
            <a:lvl1pPr>
              <a:defRPr/>
            </a:lvl1pPr>
          </a:lstStyle>
          <a:p>
            <a:pPr>
              <a:defRPr/>
            </a:pPr>
            <a:fld id="{FAD92D4A-9FC1-49F0-8BBA-D2E4FD7A3AD9}" type="slidenum">
              <a:rPr lang="it-IT" altLang="it-IT"/>
              <a:pPr>
                <a:defRPr/>
              </a:pPr>
              <a:t>‹N›</a:t>
            </a:fld>
            <a:endParaRPr lang="it-IT" altLang="it-IT"/>
          </a:p>
        </p:txBody>
      </p:sp>
    </p:spTree>
    <p:extLst>
      <p:ext uri="{BB962C8B-B14F-4D97-AF65-F5344CB8AC3E}">
        <p14:creationId xmlns:p14="http://schemas.microsoft.com/office/powerpoint/2010/main" val="1594316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7564" y="1119505"/>
            <a:ext cx="6885385" cy="2381521"/>
          </a:xfrm>
          <a:prstGeom prst="rect">
            <a:avLst/>
          </a:prstGeom>
        </p:spPr>
        <p:txBody>
          <a:bodyPr lIns="76901" tIns="38451" rIns="76901" bIns="38451" anchor="b"/>
          <a:lstStyle>
            <a:lvl1pPr algn="ctr">
              <a:defRPr sz="5000"/>
            </a:lvl1pPr>
          </a:lstStyle>
          <a:p>
            <a:r>
              <a:rPr lang="it-IT"/>
              <a:t>Fare clic per modificare lo stile del titolo</a:t>
            </a:r>
          </a:p>
        </p:txBody>
      </p:sp>
      <p:sp>
        <p:nvSpPr>
          <p:cNvPr id="3" name="Sottotitolo 2"/>
          <p:cNvSpPr>
            <a:spLocks noGrp="1"/>
          </p:cNvSpPr>
          <p:nvPr>
            <p:ph type="subTitle" idx="1"/>
          </p:nvPr>
        </p:nvSpPr>
        <p:spPr>
          <a:xfrm>
            <a:off x="1147564" y="3592866"/>
            <a:ext cx="6885385" cy="1651546"/>
          </a:xfrm>
        </p:spPr>
        <p:txBody>
          <a:bodyPr/>
          <a:lstStyle>
            <a:lvl1pPr marL="0" indent="0" algn="ctr">
              <a:buNone/>
              <a:defRPr sz="2000"/>
            </a:lvl1pPr>
            <a:lvl2pPr marL="384505" indent="0" algn="ctr">
              <a:buNone/>
              <a:defRPr sz="1700"/>
            </a:lvl2pPr>
            <a:lvl3pPr marL="769010" indent="0" algn="ctr">
              <a:buNone/>
              <a:defRPr sz="1500"/>
            </a:lvl3pPr>
            <a:lvl4pPr marL="1153516" indent="0" algn="ctr">
              <a:buNone/>
              <a:defRPr sz="1300"/>
            </a:lvl4pPr>
            <a:lvl5pPr marL="1538021" indent="0" algn="ctr">
              <a:buNone/>
              <a:defRPr sz="1300"/>
            </a:lvl5pPr>
            <a:lvl6pPr marL="1922526" indent="0" algn="ctr">
              <a:buNone/>
              <a:defRPr sz="1300"/>
            </a:lvl6pPr>
            <a:lvl7pPr marL="2307031" indent="0" algn="ctr">
              <a:buNone/>
              <a:defRPr sz="1300"/>
            </a:lvl7pPr>
            <a:lvl8pPr marL="2691536" indent="0" algn="ctr">
              <a:buNone/>
              <a:defRPr sz="1300"/>
            </a:lvl8pPr>
            <a:lvl9pPr marL="3076042" indent="0" algn="ctr">
              <a:buNone/>
              <a:defRPr sz="13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B09D37C-A162-491F-8CC7-9E409F85BC1B}" type="datetimeFigureOut">
              <a:rPr lang="it-IT" smtClean="0"/>
              <a:t>29/07/2019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6483738" y="6340166"/>
            <a:ext cx="2065615" cy="364195"/>
          </a:xfrm>
          <a:prstGeom prst="rect">
            <a:avLst/>
          </a:prstGeom>
        </p:spPr>
        <p:txBody>
          <a:bodyPr lIns="76901" tIns="38451" rIns="76901" bIns="38451"/>
          <a:lstStyle/>
          <a:p>
            <a:fld id="{94674175-0550-4752-B442-0A32DF644C94}" type="slidenum">
              <a:rPr lang="it-IT" smtClean="0"/>
              <a:t>‹N›</a:t>
            </a:fld>
            <a:endParaRPr lang="it-IT"/>
          </a:p>
        </p:txBody>
      </p:sp>
    </p:spTree>
    <p:extLst>
      <p:ext uri="{BB962C8B-B14F-4D97-AF65-F5344CB8AC3E}">
        <p14:creationId xmlns:p14="http://schemas.microsoft.com/office/powerpoint/2010/main" val="39357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rgbClr val="002F63"/>
        </a:solidFill>
        <a:effectLst/>
      </p:bgPr>
    </p:bg>
    <p:spTree>
      <p:nvGrpSpPr>
        <p:cNvPr id="1" name=""/>
        <p:cNvGrpSpPr/>
        <p:nvPr/>
      </p:nvGrpSpPr>
      <p:grpSpPr>
        <a:xfrm>
          <a:off x="0" y="0"/>
          <a:ext cx="0" cy="0"/>
          <a:chOff x="0" y="0"/>
          <a:chExt cx="0" cy="0"/>
        </a:xfrm>
      </p:grpSpPr>
      <p:grpSp>
        <p:nvGrpSpPr>
          <p:cNvPr id="2" name="Group 18"/>
          <p:cNvGrpSpPr>
            <a:grpSpLocks/>
          </p:cNvGrpSpPr>
          <p:nvPr/>
        </p:nvGrpSpPr>
        <p:grpSpPr bwMode="auto">
          <a:xfrm>
            <a:off x="4763" y="4959350"/>
            <a:ext cx="9169400" cy="71438"/>
            <a:chOff x="3" y="3124"/>
            <a:chExt cx="5776" cy="45"/>
          </a:xfrm>
        </p:grpSpPr>
        <p:sp>
          <p:nvSpPr>
            <p:cNvPr id="3" name="AutoShape 19"/>
            <p:cNvSpPr>
              <a:spLocks noChangeArrowheads="1"/>
            </p:cNvSpPr>
            <p:nvPr/>
          </p:nvSpPr>
          <p:spPr bwMode="auto">
            <a:xfrm>
              <a:off x="3" y="3124"/>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4" name="AutoShape 20"/>
            <p:cNvSpPr>
              <a:spLocks noChangeArrowheads="1"/>
            </p:cNvSpPr>
            <p:nvPr/>
          </p:nvSpPr>
          <p:spPr bwMode="auto">
            <a:xfrm>
              <a:off x="4986" y="3124"/>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5" name="Line 21"/>
            <p:cNvSpPr>
              <a:spLocks noChangeShapeType="1"/>
            </p:cNvSpPr>
            <p:nvPr/>
          </p:nvSpPr>
          <p:spPr bwMode="auto">
            <a:xfrm>
              <a:off x="542" y="3147"/>
              <a:ext cx="4535" cy="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pic>
        <p:nvPicPr>
          <p:cNvPr id="6" name="Picture 25" descr="altie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5438"/>
            <a:ext cx="9180513"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26"/>
          <p:cNvGrpSpPr>
            <a:grpSpLocks/>
          </p:cNvGrpSpPr>
          <p:nvPr/>
        </p:nvGrpSpPr>
        <p:grpSpPr bwMode="auto">
          <a:xfrm>
            <a:off x="0" y="1547813"/>
            <a:ext cx="9178925" cy="71437"/>
            <a:chOff x="0" y="975"/>
            <a:chExt cx="5782" cy="45"/>
          </a:xfrm>
        </p:grpSpPr>
        <p:sp>
          <p:nvSpPr>
            <p:cNvPr id="8" name="AutoShape 27"/>
            <p:cNvSpPr>
              <a:spLocks noChangeArrowheads="1"/>
            </p:cNvSpPr>
            <p:nvPr/>
          </p:nvSpPr>
          <p:spPr bwMode="auto">
            <a:xfrm>
              <a:off x="0" y="975"/>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9" name="AutoShape 28"/>
            <p:cNvSpPr>
              <a:spLocks noChangeArrowheads="1"/>
            </p:cNvSpPr>
            <p:nvPr/>
          </p:nvSpPr>
          <p:spPr bwMode="auto">
            <a:xfrm>
              <a:off x="4989" y="975"/>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10" name="Line 29"/>
            <p:cNvSpPr>
              <a:spLocks noChangeShapeType="1"/>
            </p:cNvSpPr>
            <p:nvPr/>
          </p:nvSpPr>
          <p:spPr bwMode="auto">
            <a:xfrm>
              <a:off x="544" y="998"/>
              <a:ext cx="4535" cy="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11" name="Group 30"/>
          <p:cNvGrpSpPr>
            <a:grpSpLocks/>
          </p:cNvGrpSpPr>
          <p:nvPr/>
        </p:nvGrpSpPr>
        <p:grpSpPr bwMode="auto">
          <a:xfrm>
            <a:off x="4763" y="3132138"/>
            <a:ext cx="9169400" cy="71437"/>
            <a:chOff x="3" y="2013"/>
            <a:chExt cx="5776" cy="45"/>
          </a:xfrm>
        </p:grpSpPr>
        <p:sp>
          <p:nvSpPr>
            <p:cNvPr id="12" name="AutoShape 31"/>
            <p:cNvSpPr>
              <a:spLocks noChangeArrowheads="1"/>
            </p:cNvSpPr>
            <p:nvPr/>
          </p:nvSpPr>
          <p:spPr bwMode="auto">
            <a:xfrm>
              <a:off x="3" y="2013"/>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13" name="AutoShape 32"/>
            <p:cNvSpPr>
              <a:spLocks noChangeArrowheads="1"/>
            </p:cNvSpPr>
            <p:nvPr/>
          </p:nvSpPr>
          <p:spPr bwMode="auto">
            <a:xfrm>
              <a:off x="4986" y="2013"/>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14" name="Line 33"/>
            <p:cNvSpPr>
              <a:spLocks noChangeShapeType="1"/>
            </p:cNvSpPr>
            <p:nvPr/>
          </p:nvSpPr>
          <p:spPr bwMode="auto">
            <a:xfrm>
              <a:off x="542" y="2036"/>
              <a:ext cx="4535" cy="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pic>
        <p:nvPicPr>
          <p:cNvPr id="15" name="Picture 34" descr="ABI_negati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539750"/>
            <a:ext cx="234156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1530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idx="10"/>
          </p:nvPr>
        </p:nvSpPr>
        <p:spPr>
          <a:ln/>
        </p:spPr>
        <p:txBody>
          <a:bodyPr/>
          <a:lstStyle>
            <a:lvl1pPr>
              <a:defRPr/>
            </a:lvl1pPr>
          </a:lstStyle>
          <a:p>
            <a:pPr>
              <a:defRPr/>
            </a:pPr>
            <a:fld id="{135A0F43-0E13-4D94-B39C-DAA21A46B994}" type="datetime1">
              <a:rPr lang="it-IT" altLang="it-IT"/>
              <a:pPr>
                <a:defRPr/>
              </a:pPr>
              <a:t>29/07/2019</a:t>
            </a:fld>
            <a:r>
              <a:rPr lang="en-GB" altLang="it-IT"/>
              <a:t>23 maggio 2007</a:t>
            </a:r>
          </a:p>
        </p:txBody>
      </p:sp>
      <p:sp>
        <p:nvSpPr>
          <p:cNvPr id="5" name="Rectangle 4"/>
          <p:cNvSpPr>
            <a:spLocks noGrp="1" noChangeArrowheads="1"/>
          </p:cNvSpPr>
          <p:nvPr>
            <p:ph type="ftr" idx="11"/>
          </p:nvPr>
        </p:nvSpPr>
        <p:spPr>
          <a:ln/>
        </p:spPr>
        <p:txBody>
          <a:bodyPr/>
          <a:lstStyle>
            <a:lvl1pPr>
              <a:defRPr/>
            </a:lvl1pPr>
          </a:lstStyle>
          <a:p>
            <a:pPr>
              <a:defRPr/>
            </a:pPr>
            <a:fld id="{4EBF57D7-910E-4D24-BF11-1221C84FB963}" type="slidenum">
              <a:rPr lang="it-IT" altLang="it-IT"/>
              <a:pPr>
                <a:defRPr/>
              </a:pPr>
              <a:t>‹N›</a:t>
            </a:fld>
            <a:endParaRPr lang="it-IT" altLang="it-IT"/>
          </a:p>
        </p:txBody>
      </p:sp>
    </p:spTree>
    <p:extLst>
      <p:ext uri="{BB962C8B-B14F-4D97-AF65-F5344CB8AC3E}">
        <p14:creationId xmlns:p14="http://schemas.microsoft.com/office/powerpoint/2010/main" val="3983450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5488" y="4395788"/>
            <a:ext cx="7802562" cy="1358900"/>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5488" y="2898775"/>
            <a:ext cx="7802562" cy="1497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3"/>
          <p:cNvSpPr>
            <a:spLocks noGrp="1" noChangeArrowheads="1"/>
          </p:cNvSpPr>
          <p:nvPr>
            <p:ph type="dt" idx="10"/>
          </p:nvPr>
        </p:nvSpPr>
        <p:spPr>
          <a:ln/>
        </p:spPr>
        <p:txBody>
          <a:bodyPr/>
          <a:lstStyle>
            <a:lvl1pPr>
              <a:defRPr/>
            </a:lvl1pPr>
          </a:lstStyle>
          <a:p>
            <a:pPr>
              <a:defRPr/>
            </a:pPr>
            <a:fld id="{C9A61B31-B48C-40A5-BB99-BD7E22ECC5E3}" type="datetime1">
              <a:rPr lang="it-IT" altLang="it-IT"/>
              <a:pPr>
                <a:defRPr/>
              </a:pPr>
              <a:t>29/07/2019</a:t>
            </a:fld>
            <a:r>
              <a:rPr lang="en-GB" altLang="it-IT"/>
              <a:t>23 maggio 2007</a:t>
            </a:r>
          </a:p>
        </p:txBody>
      </p:sp>
      <p:sp>
        <p:nvSpPr>
          <p:cNvPr id="5" name="Rectangle 4"/>
          <p:cNvSpPr>
            <a:spLocks noGrp="1" noChangeArrowheads="1"/>
          </p:cNvSpPr>
          <p:nvPr>
            <p:ph type="ftr" idx="11"/>
          </p:nvPr>
        </p:nvSpPr>
        <p:spPr>
          <a:ln/>
        </p:spPr>
        <p:txBody>
          <a:bodyPr/>
          <a:lstStyle>
            <a:lvl1pPr>
              <a:defRPr/>
            </a:lvl1pPr>
          </a:lstStyle>
          <a:p>
            <a:pPr>
              <a:defRPr/>
            </a:pPr>
            <a:fld id="{DD74F541-FBAD-4F32-9ACB-04DE0D81E760}" type="slidenum">
              <a:rPr lang="it-IT" altLang="it-IT"/>
              <a:pPr>
                <a:defRPr/>
              </a:pPr>
              <a:t>‹N›</a:t>
            </a:fld>
            <a:endParaRPr lang="it-IT" altLang="it-IT"/>
          </a:p>
        </p:txBody>
      </p:sp>
    </p:spTree>
    <p:extLst>
      <p:ext uri="{BB962C8B-B14F-4D97-AF65-F5344CB8AC3E}">
        <p14:creationId xmlns:p14="http://schemas.microsoft.com/office/powerpoint/2010/main" val="3520218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8788" y="1744663"/>
            <a:ext cx="4052887"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64075" y="1744663"/>
            <a:ext cx="4054475"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3"/>
          <p:cNvSpPr>
            <a:spLocks noGrp="1" noChangeArrowheads="1"/>
          </p:cNvSpPr>
          <p:nvPr>
            <p:ph type="dt" idx="10"/>
          </p:nvPr>
        </p:nvSpPr>
        <p:spPr>
          <a:ln/>
        </p:spPr>
        <p:txBody>
          <a:bodyPr/>
          <a:lstStyle>
            <a:lvl1pPr>
              <a:defRPr/>
            </a:lvl1pPr>
          </a:lstStyle>
          <a:p>
            <a:pPr>
              <a:defRPr/>
            </a:pPr>
            <a:fld id="{5EDBEE34-5775-4E24-8229-7D1D3B3CC556}" type="datetime1">
              <a:rPr lang="it-IT" altLang="it-IT"/>
              <a:pPr>
                <a:defRPr/>
              </a:pPr>
              <a:t>29/07/2019</a:t>
            </a:fld>
            <a:r>
              <a:rPr lang="en-GB" altLang="it-IT"/>
              <a:t>23 maggio 2007</a:t>
            </a:r>
          </a:p>
        </p:txBody>
      </p:sp>
      <p:sp>
        <p:nvSpPr>
          <p:cNvPr id="6" name="Rectangle 4"/>
          <p:cNvSpPr>
            <a:spLocks noGrp="1" noChangeArrowheads="1"/>
          </p:cNvSpPr>
          <p:nvPr>
            <p:ph type="ftr" idx="11"/>
          </p:nvPr>
        </p:nvSpPr>
        <p:spPr>
          <a:ln/>
        </p:spPr>
        <p:txBody>
          <a:bodyPr/>
          <a:lstStyle>
            <a:lvl1pPr>
              <a:defRPr/>
            </a:lvl1pPr>
          </a:lstStyle>
          <a:p>
            <a:pPr>
              <a:defRPr/>
            </a:pPr>
            <a:fld id="{885FB08B-0CB7-4B12-8591-2A3FB7A604B0}" type="slidenum">
              <a:rPr lang="it-IT" altLang="it-IT"/>
              <a:pPr>
                <a:defRPr/>
              </a:pPr>
              <a:t>‹N›</a:t>
            </a:fld>
            <a:endParaRPr lang="it-IT" altLang="it-IT"/>
          </a:p>
        </p:txBody>
      </p:sp>
    </p:spTree>
    <p:extLst>
      <p:ext uri="{BB962C8B-B14F-4D97-AF65-F5344CB8AC3E}">
        <p14:creationId xmlns:p14="http://schemas.microsoft.com/office/powerpoint/2010/main" val="501101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8788" y="1531938"/>
            <a:ext cx="4056062"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8788" y="2170113"/>
            <a:ext cx="4056062" cy="39401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64075" y="1531938"/>
            <a:ext cx="4057650"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64075" y="2170113"/>
            <a:ext cx="4057650" cy="39401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3"/>
          <p:cNvSpPr>
            <a:spLocks noGrp="1" noChangeArrowheads="1"/>
          </p:cNvSpPr>
          <p:nvPr>
            <p:ph type="dt" idx="10"/>
          </p:nvPr>
        </p:nvSpPr>
        <p:spPr>
          <a:ln/>
        </p:spPr>
        <p:txBody>
          <a:bodyPr/>
          <a:lstStyle>
            <a:lvl1pPr>
              <a:defRPr/>
            </a:lvl1pPr>
          </a:lstStyle>
          <a:p>
            <a:pPr>
              <a:defRPr/>
            </a:pPr>
            <a:fld id="{989B0600-6749-4F1F-8FCD-BB0B93B19833}" type="datetime1">
              <a:rPr lang="it-IT" altLang="it-IT"/>
              <a:pPr>
                <a:defRPr/>
              </a:pPr>
              <a:t>29/07/2019</a:t>
            </a:fld>
            <a:r>
              <a:rPr lang="en-GB" altLang="it-IT"/>
              <a:t>23 maggio 2007</a:t>
            </a:r>
          </a:p>
        </p:txBody>
      </p:sp>
      <p:sp>
        <p:nvSpPr>
          <p:cNvPr id="8" name="Rectangle 4"/>
          <p:cNvSpPr>
            <a:spLocks noGrp="1" noChangeArrowheads="1"/>
          </p:cNvSpPr>
          <p:nvPr>
            <p:ph type="ftr" idx="11"/>
          </p:nvPr>
        </p:nvSpPr>
        <p:spPr>
          <a:ln/>
        </p:spPr>
        <p:txBody>
          <a:bodyPr/>
          <a:lstStyle>
            <a:lvl1pPr>
              <a:defRPr/>
            </a:lvl1pPr>
          </a:lstStyle>
          <a:p>
            <a:pPr>
              <a:defRPr/>
            </a:pPr>
            <a:fld id="{5A07CFF7-FA8F-4C86-9581-692F051ECF62}" type="slidenum">
              <a:rPr lang="it-IT" altLang="it-IT"/>
              <a:pPr>
                <a:defRPr/>
              </a:pPr>
              <a:t>‹N›</a:t>
            </a:fld>
            <a:endParaRPr lang="it-IT" altLang="it-IT"/>
          </a:p>
        </p:txBody>
      </p:sp>
    </p:spTree>
    <p:extLst>
      <p:ext uri="{BB962C8B-B14F-4D97-AF65-F5344CB8AC3E}">
        <p14:creationId xmlns:p14="http://schemas.microsoft.com/office/powerpoint/2010/main" val="3338141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Rectangle 3"/>
          <p:cNvSpPr>
            <a:spLocks noGrp="1" noChangeArrowheads="1"/>
          </p:cNvSpPr>
          <p:nvPr>
            <p:ph type="dt" idx="10"/>
          </p:nvPr>
        </p:nvSpPr>
        <p:spPr>
          <a:ln/>
        </p:spPr>
        <p:txBody>
          <a:bodyPr/>
          <a:lstStyle>
            <a:lvl1pPr>
              <a:defRPr/>
            </a:lvl1pPr>
          </a:lstStyle>
          <a:p>
            <a:pPr>
              <a:defRPr/>
            </a:pPr>
            <a:fld id="{359BCB01-E702-49C9-AFFB-6E5301960E0E}" type="datetime1">
              <a:rPr lang="it-IT" altLang="it-IT"/>
              <a:pPr>
                <a:defRPr/>
              </a:pPr>
              <a:t>29/07/2019</a:t>
            </a:fld>
            <a:r>
              <a:rPr lang="en-GB" altLang="it-IT"/>
              <a:t>23 maggio 2007</a:t>
            </a:r>
          </a:p>
        </p:txBody>
      </p:sp>
      <p:sp>
        <p:nvSpPr>
          <p:cNvPr id="4" name="Rectangle 4"/>
          <p:cNvSpPr>
            <a:spLocks noGrp="1" noChangeArrowheads="1"/>
          </p:cNvSpPr>
          <p:nvPr>
            <p:ph type="ftr" idx="11"/>
          </p:nvPr>
        </p:nvSpPr>
        <p:spPr>
          <a:ln/>
        </p:spPr>
        <p:txBody>
          <a:bodyPr/>
          <a:lstStyle>
            <a:lvl1pPr>
              <a:defRPr/>
            </a:lvl1pPr>
          </a:lstStyle>
          <a:p>
            <a:pPr>
              <a:defRPr/>
            </a:pPr>
            <a:fld id="{82D93BD0-88DC-48EB-BF06-727A420229D1}" type="slidenum">
              <a:rPr lang="it-IT" altLang="it-IT"/>
              <a:pPr>
                <a:defRPr/>
              </a:pPr>
              <a:t>‹N›</a:t>
            </a:fld>
            <a:endParaRPr lang="it-IT" altLang="it-IT"/>
          </a:p>
        </p:txBody>
      </p:sp>
    </p:spTree>
    <p:extLst>
      <p:ext uri="{BB962C8B-B14F-4D97-AF65-F5344CB8AC3E}">
        <p14:creationId xmlns:p14="http://schemas.microsoft.com/office/powerpoint/2010/main" val="28248005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fld id="{BD231B55-967F-41C5-AEA6-C851083A65AD}" type="datetime1">
              <a:rPr lang="it-IT" altLang="it-IT"/>
              <a:pPr>
                <a:defRPr/>
              </a:pPr>
              <a:t>29/07/2019</a:t>
            </a:fld>
            <a:r>
              <a:rPr lang="en-GB" altLang="it-IT"/>
              <a:t>23 maggio 2007</a:t>
            </a:r>
          </a:p>
        </p:txBody>
      </p:sp>
      <p:sp>
        <p:nvSpPr>
          <p:cNvPr id="3" name="Rectangle 4"/>
          <p:cNvSpPr>
            <a:spLocks noGrp="1" noChangeArrowheads="1"/>
          </p:cNvSpPr>
          <p:nvPr>
            <p:ph type="ftr" idx="11"/>
          </p:nvPr>
        </p:nvSpPr>
        <p:spPr>
          <a:ln/>
        </p:spPr>
        <p:txBody>
          <a:bodyPr/>
          <a:lstStyle>
            <a:lvl1pPr>
              <a:defRPr/>
            </a:lvl1pPr>
          </a:lstStyle>
          <a:p>
            <a:pPr>
              <a:defRPr/>
            </a:pPr>
            <a:fld id="{B6B6B908-9200-4FB6-B74E-3ED88A0C6072}" type="slidenum">
              <a:rPr lang="it-IT" altLang="it-IT"/>
              <a:pPr>
                <a:defRPr/>
              </a:pPr>
              <a:t>‹N›</a:t>
            </a:fld>
            <a:endParaRPr lang="it-IT" altLang="it-IT"/>
          </a:p>
        </p:txBody>
      </p:sp>
    </p:spTree>
    <p:extLst>
      <p:ext uri="{BB962C8B-B14F-4D97-AF65-F5344CB8AC3E}">
        <p14:creationId xmlns:p14="http://schemas.microsoft.com/office/powerpoint/2010/main" val="3891114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idx="10"/>
          </p:nvPr>
        </p:nvSpPr>
        <p:spPr>
          <a:ln/>
        </p:spPr>
        <p:txBody>
          <a:bodyPr/>
          <a:lstStyle>
            <a:lvl1pPr>
              <a:defRPr/>
            </a:lvl1pPr>
          </a:lstStyle>
          <a:p>
            <a:pPr>
              <a:defRPr/>
            </a:pPr>
            <a:fld id="{135A0F43-0E13-4D94-B39C-DAA21A46B994}" type="datetime1">
              <a:rPr lang="it-IT" altLang="it-IT"/>
              <a:pPr>
                <a:defRPr/>
              </a:pPr>
              <a:t>29/07/2019</a:t>
            </a:fld>
            <a:r>
              <a:rPr lang="en-GB" altLang="it-IT"/>
              <a:t>23 maggio 2007</a:t>
            </a:r>
          </a:p>
        </p:txBody>
      </p:sp>
      <p:sp>
        <p:nvSpPr>
          <p:cNvPr id="5" name="Rectangle 4"/>
          <p:cNvSpPr>
            <a:spLocks noGrp="1" noChangeArrowheads="1"/>
          </p:cNvSpPr>
          <p:nvPr>
            <p:ph type="ftr" idx="11"/>
          </p:nvPr>
        </p:nvSpPr>
        <p:spPr>
          <a:ln/>
        </p:spPr>
        <p:txBody>
          <a:bodyPr/>
          <a:lstStyle>
            <a:lvl1pPr>
              <a:defRPr/>
            </a:lvl1pPr>
          </a:lstStyle>
          <a:p>
            <a:pPr>
              <a:defRPr/>
            </a:pPr>
            <a:fld id="{4EBF57D7-910E-4D24-BF11-1221C84FB963}" type="slidenum">
              <a:rPr lang="it-IT" altLang="it-IT"/>
              <a:pPr>
                <a:defRPr/>
              </a:pPr>
              <a:t>‹N›</a:t>
            </a:fld>
            <a:endParaRPr lang="it-IT" altLang="it-IT"/>
          </a:p>
        </p:txBody>
      </p:sp>
    </p:spTree>
    <p:extLst>
      <p:ext uri="{BB962C8B-B14F-4D97-AF65-F5344CB8AC3E}">
        <p14:creationId xmlns:p14="http://schemas.microsoft.com/office/powerpoint/2010/main" val="26706824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8788" y="273050"/>
            <a:ext cx="3021012" cy="1158875"/>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89338" y="273050"/>
            <a:ext cx="5132387" cy="5837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8788" y="1431925"/>
            <a:ext cx="3021012" cy="4678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idx="10"/>
          </p:nvPr>
        </p:nvSpPr>
        <p:spPr>
          <a:ln/>
        </p:spPr>
        <p:txBody>
          <a:bodyPr/>
          <a:lstStyle>
            <a:lvl1pPr>
              <a:defRPr/>
            </a:lvl1pPr>
          </a:lstStyle>
          <a:p>
            <a:pPr>
              <a:defRPr/>
            </a:pPr>
            <a:fld id="{6E94D420-5816-4460-B8C3-5FE960799D4D}" type="datetime1">
              <a:rPr lang="it-IT" altLang="it-IT"/>
              <a:pPr>
                <a:defRPr/>
              </a:pPr>
              <a:t>29/07/2019</a:t>
            </a:fld>
            <a:r>
              <a:rPr lang="en-GB" altLang="it-IT"/>
              <a:t>23 maggio 2007</a:t>
            </a:r>
          </a:p>
        </p:txBody>
      </p:sp>
      <p:sp>
        <p:nvSpPr>
          <p:cNvPr id="6" name="Rectangle 4"/>
          <p:cNvSpPr>
            <a:spLocks noGrp="1" noChangeArrowheads="1"/>
          </p:cNvSpPr>
          <p:nvPr>
            <p:ph type="ftr" idx="11"/>
          </p:nvPr>
        </p:nvSpPr>
        <p:spPr>
          <a:ln/>
        </p:spPr>
        <p:txBody>
          <a:bodyPr/>
          <a:lstStyle>
            <a:lvl1pPr>
              <a:defRPr/>
            </a:lvl1pPr>
          </a:lstStyle>
          <a:p>
            <a:pPr>
              <a:defRPr/>
            </a:pPr>
            <a:fld id="{180EC1B6-A721-44EE-99E7-1AA02E9384BD}" type="slidenum">
              <a:rPr lang="it-IT" altLang="it-IT"/>
              <a:pPr>
                <a:defRPr/>
              </a:pPr>
              <a:t>‹N›</a:t>
            </a:fld>
            <a:endParaRPr lang="it-IT" altLang="it-IT"/>
          </a:p>
        </p:txBody>
      </p:sp>
    </p:spTree>
    <p:extLst>
      <p:ext uri="{BB962C8B-B14F-4D97-AF65-F5344CB8AC3E}">
        <p14:creationId xmlns:p14="http://schemas.microsoft.com/office/powerpoint/2010/main" val="2840727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00225" y="4787900"/>
            <a:ext cx="5507038" cy="565150"/>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800225" y="611188"/>
            <a:ext cx="5507038" cy="41036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800225" y="5353050"/>
            <a:ext cx="5507038" cy="803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idx="10"/>
          </p:nvPr>
        </p:nvSpPr>
        <p:spPr>
          <a:ln/>
        </p:spPr>
        <p:txBody>
          <a:bodyPr/>
          <a:lstStyle>
            <a:lvl1pPr>
              <a:defRPr/>
            </a:lvl1pPr>
          </a:lstStyle>
          <a:p>
            <a:pPr>
              <a:defRPr/>
            </a:pPr>
            <a:fld id="{B9E4BC42-1A86-461E-890A-47B21E3F631F}" type="datetime1">
              <a:rPr lang="it-IT" altLang="it-IT"/>
              <a:pPr>
                <a:defRPr/>
              </a:pPr>
              <a:t>29/07/2019</a:t>
            </a:fld>
            <a:r>
              <a:rPr lang="en-GB" altLang="it-IT"/>
              <a:t>23 maggio 2007</a:t>
            </a:r>
          </a:p>
        </p:txBody>
      </p:sp>
      <p:sp>
        <p:nvSpPr>
          <p:cNvPr id="6" name="Rectangle 4"/>
          <p:cNvSpPr>
            <a:spLocks noGrp="1" noChangeArrowheads="1"/>
          </p:cNvSpPr>
          <p:nvPr>
            <p:ph type="ftr" idx="11"/>
          </p:nvPr>
        </p:nvSpPr>
        <p:spPr>
          <a:ln/>
        </p:spPr>
        <p:txBody>
          <a:bodyPr/>
          <a:lstStyle>
            <a:lvl1pPr>
              <a:defRPr/>
            </a:lvl1pPr>
          </a:lstStyle>
          <a:p>
            <a:pPr>
              <a:defRPr/>
            </a:pPr>
            <a:fld id="{595B40B9-D6D0-42BD-88AA-2234DFC58491}" type="slidenum">
              <a:rPr lang="it-IT" altLang="it-IT"/>
              <a:pPr>
                <a:defRPr/>
              </a:pPr>
              <a:t>‹N›</a:t>
            </a:fld>
            <a:endParaRPr lang="it-IT" altLang="it-IT"/>
          </a:p>
        </p:txBody>
      </p:sp>
    </p:spTree>
    <p:extLst>
      <p:ext uri="{BB962C8B-B14F-4D97-AF65-F5344CB8AC3E}">
        <p14:creationId xmlns:p14="http://schemas.microsoft.com/office/powerpoint/2010/main" val="1907823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idx="10"/>
          </p:nvPr>
        </p:nvSpPr>
        <p:spPr>
          <a:ln/>
        </p:spPr>
        <p:txBody>
          <a:bodyPr/>
          <a:lstStyle>
            <a:lvl1pPr>
              <a:defRPr/>
            </a:lvl1pPr>
          </a:lstStyle>
          <a:p>
            <a:pPr>
              <a:defRPr/>
            </a:pPr>
            <a:fld id="{142F6D64-26A8-4634-B23E-D907BE5146D2}" type="datetime1">
              <a:rPr lang="it-IT" altLang="it-IT"/>
              <a:pPr>
                <a:defRPr/>
              </a:pPr>
              <a:t>29/07/2019</a:t>
            </a:fld>
            <a:r>
              <a:rPr lang="en-GB" altLang="it-IT"/>
              <a:t>23 maggio 2007</a:t>
            </a:r>
          </a:p>
        </p:txBody>
      </p:sp>
      <p:sp>
        <p:nvSpPr>
          <p:cNvPr id="5" name="Rectangle 4"/>
          <p:cNvSpPr>
            <a:spLocks noGrp="1" noChangeArrowheads="1"/>
          </p:cNvSpPr>
          <p:nvPr>
            <p:ph type="ftr" idx="11"/>
          </p:nvPr>
        </p:nvSpPr>
        <p:spPr>
          <a:ln/>
        </p:spPr>
        <p:txBody>
          <a:bodyPr/>
          <a:lstStyle>
            <a:lvl1pPr>
              <a:defRPr/>
            </a:lvl1pPr>
          </a:lstStyle>
          <a:p>
            <a:pPr>
              <a:defRPr/>
            </a:pPr>
            <a:fld id="{80C69855-54AC-4168-9745-3D51788FE0F1}" type="slidenum">
              <a:rPr lang="it-IT" altLang="it-IT"/>
              <a:pPr>
                <a:defRPr/>
              </a:pPr>
              <a:t>‹N›</a:t>
            </a:fld>
            <a:endParaRPr lang="it-IT" altLang="it-IT"/>
          </a:p>
        </p:txBody>
      </p:sp>
    </p:spTree>
    <p:extLst>
      <p:ext uri="{BB962C8B-B14F-4D97-AF65-F5344CB8AC3E}">
        <p14:creationId xmlns:p14="http://schemas.microsoft.com/office/powerpoint/2010/main" val="20759892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56388" y="274638"/>
            <a:ext cx="2065337" cy="5233987"/>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8788" y="274638"/>
            <a:ext cx="6045200" cy="5233987"/>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idx="10"/>
          </p:nvPr>
        </p:nvSpPr>
        <p:spPr>
          <a:ln/>
        </p:spPr>
        <p:txBody>
          <a:bodyPr/>
          <a:lstStyle>
            <a:lvl1pPr>
              <a:defRPr/>
            </a:lvl1pPr>
          </a:lstStyle>
          <a:p>
            <a:pPr>
              <a:defRPr/>
            </a:pPr>
            <a:fld id="{B0AA468C-551D-430C-96AC-DD591B5E4478}" type="datetime1">
              <a:rPr lang="it-IT" altLang="it-IT"/>
              <a:pPr>
                <a:defRPr/>
              </a:pPr>
              <a:t>29/07/2019</a:t>
            </a:fld>
            <a:r>
              <a:rPr lang="en-GB" altLang="it-IT"/>
              <a:t>23 maggio 2007</a:t>
            </a:r>
          </a:p>
        </p:txBody>
      </p:sp>
      <p:sp>
        <p:nvSpPr>
          <p:cNvPr id="5" name="Rectangle 4"/>
          <p:cNvSpPr>
            <a:spLocks noGrp="1" noChangeArrowheads="1"/>
          </p:cNvSpPr>
          <p:nvPr>
            <p:ph type="ftr" idx="11"/>
          </p:nvPr>
        </p:nvSpPr>
        <p:spPr>
          <a:ln/>
        </p:spPr>
        <p:txBody>
          <a:bodyPr/>
          <a:lstStyle>
            <a:lvl1pPr>
              <a:defRPr/>
            </a:lvl1pPr>
          </a:lstStyle>
          <a:p>
            <a:pPr>
              <a:defRPr/>
            </a:pPr>
            <a:fld id="{FAD92D4A-9FC1-49F0-8BBA-D2E4FD7A3AD9}" type="slidenum">
              <a:rPr lang="it-IT" altLang="it-IT"/>
              <a:pPr>
                <a:defRPr/>
              </a:pPr>
              <a:t>‹N›</a:t>
            </a:fld>
            <a:endParaRPr lang="it-IT" altLang="it-IT"/>
          </a:p>
        </p:txBody>
      </p:sp>
    </p:spTree>
    <p:extLst>
      <p:ext uri="{BB962C8B-B14F-4D97-AF65-F5344CB8AC3E}">
        <p14:creationId xmlns:p14="http://schemas.microsoft.com/office/powerpoint/2010/main" val="65086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5488" y="4395788"/>
            <a:ext cx="7802562" cy="1358900"/>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5488" y="2898775"/>
            <a:ext cx="7802562" cy="1497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3"/>
          <p:cNvSpPr>
            <a:spLocks noGrp="1" noChangeArrowheads="1"/>
          </p:cNvSpPr>
          <p:nvPr>
            <p:ph type="dt" idx="10"/>
          </p:nvPr>
        </p:nvSpPr>
        <p:spPr>
          <a:ln/>
        </p:spPr>
        <p:txBody>
          <a:bodyPr/>
          <a:lstStyle>
            <a:lvl1pPr>
              <a:defRPr/>
            </a:lvl1pPr>
          </a:lstStyle>
          <a:p>
            <a:pPr>
              <a:defRPr/>
            </a:pPr>
            <a:fld id="{C9A61B31-B48C-40A5-BB99-BD7E22ECC5E3}" type="datetime1">
              <a:rPr lang="it-IT" altLang="it-IT"/>
              <a:pPr>
                <a:defRPr/>
              </a:pPr>
              <a:t>29/07/2019</a:t>
            </a:fld>
            <a:r>
              <a:rPr lang="en-GB" altLang="it-IT"/>
              <a:t>23 maggio 2007</a:t>
            </a:r>
          </a:p>
        </p:txBody>
      </p:sp>
      <p:sp>
        <p:nvSpPr>
          <p:cNvPr id="5" name="Rectangle 4"/>
          <p:cNvSpPr>
            <a:spLocks noGrp="1" noChangeArrowheads="1"/>
          </p:cNvSpPr>
          <p:nvPr>
            <p:ph type="ftr" idx="11"/>
          </p:nvPr>
        </p:nvSpPr>
        <p:spPr>
          <a:ln/>
        </p:spPr>
        <p:txBody>
          <a:bodyPr/>
          <a:lstStyle>
            <a:lvl1pPr>
              <a:defRPr/>
            </a:lvl1pPr>
          </a:lstStyle>
          <a:p>
            <a:pPr>
              <a:defRPr/>
            </a:pPr>
            <a:fld id="{DD74F541-FBAD-4F32-9ACB-04DE0D81E760}" type="slidenum">
              <a:rPr lang="it-IT" altLang="it-IT"/>
              <a:pPr>
                <a:defRPr/>
              </a:pPr>
              <a:t>‹N›</a:t>
            </a:fld>
            <a:endParaRPr lang="it-IT" altLang="it-IT"/>
          </a:p>
        </p:txBody>
      </p:sp>
    </p:spTree>
    <p:extLst>
      <p:ext uri="{BB962C8B-B14F-4D97-AF65-F5344CB8AC3E}">
        <p14:creationId xmlns:p14="http://schemas.microsoft.com/office/powerpoint/2010/main" val="2923333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8788" y="1744663"/>
            <a:ext cx="4052887"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64075" y="1744663"/>
            <a:ext cx="4054475"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3"/>
          <p:cNvSpPr>
            <a:spLocks noGrp="1" noChangeArrowheads="1"/>
          </p:cNvSpPr>
          <p:nvPr>
            <p:ph type="dt" idx="10"/>
          </p:nvPr>
        </p:nvSpPr>
        <p:spPr>
          <a:ln/>
        </p:spPr>
        <p:txBody>
          <a:bodyPr/>
          <a:lstStyle>
            <a:lvl1pPr>
              <a:defRPr/>
            </a:lvl1pPr>
          </a:lstStyle>
          <a:p>
            <a:pPr>
              <a:defRPr/>
            </a:pPr>
            <a:fld id="{5EDBEE34-5775-4E24-8229-7D1D3B3CC556}" type="datetime1">
              <a:rPr lang="it-IT" altLang="it-IT"/>
              <a:pPr>
                <a:defRPr/>
              </a:pPr>
              <a:t>29/07/2019</a:t>
            </a:fld>
            <a:r>
              <a:rPr lang="en-GB" altLang="it-IT"/>
              <a:t>23 maggio 2007</a:t>
            </a:r>
          </a:p>
        </p:txBody>
      </p:sp>
      <p:sp>
        <p:nvSpPr>
          <p:cNvPr id="6" name="Rectangle 4"/>
          <p:cNvSpPr>
            <a:spLocks noGrp="1" noChangeArrowheads="1"/>
          </p:cNvSpPr>
          <p:nvPr>
            <p:ph type="ftr" idx="11"/>
          </p:nvPr>
        </p:nvSpPr>
        <p:spPr>
          <a:ln/>
        </p:spPr>
        <p:txBody>
          <a:bodyPr/>
          <a:lstStyle>
            <a:lvl1pPr>
              <a:defRPr/>
            </a:lvl1pPr>
          </a:lstStyle>
          <a:p>
            <a:pPr>
              <a:defRPr/>
            </a:pPr>
            <a:fld id="{885FB08B-0CB7-4B12-8591-2A3FB7A604B0}" type="slidenum">
              <a:rPr lang="it-IT" altLang="it-IT"/>
              <a:pPr>
                <a:defRPr/>
              </a:pPr>
              <a:t>‹N›</a:t>
            </a:fld>
            <a:endParaRPr lang="it-IT" altLang="it-IT"/>
          </a:p>
        </p:txBody>
      </p:sp>
    </p:spTree>
    <p:extLst>
      <p:ext uri="{BB962C8B-B14F-4D97-AF65-F5344CB8AC3E}">
        <p14:creationId xmlns:p14="http://schemas.microsoft.com/office/powerpoint/2010/main" val="1941227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8788" y="1531938"/>
            <a:ext cx="4056062"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8788" y="2170113"/>
            <a:ext cx="4056062" cy="39401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64075" y="1531938"/>
            <a:ext cx="4057650"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64075" y="2170113"/>
            <a:ext cx="4057650" cy="39401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3"/>
          <p:cNvSpPr>
            <a:spLocks noGrp="1" noChangeArrowheads="1"/>
          </p:cNvSpPr>
          <p:nvPr>
            <p:ph type="dt" idx="10"/>
          </p:nvPr>
        </p:nvSpPr>
        <p:spPr>
          <a:ln/>
        </p:spPr>
        <p:txBody>
          <a:bodyPr/>
          <a:lstStyle>
            <a:lvl1pPr>
              <a:defRPr/>
            </a:lvl1pPr>
          </a:lstStyle>
          <a:p>
            <a:pPr>
              <a:defRPr/>
            </a:pPr>
            <a:fld id="{989B0600-6749-4F1F-8FCD-BB0B93B19833}" type="datetime1">
              <a:rPr lang="it-IT" altLang="it-IT"/>
              <a:pPr>
                <a:defRPr/>
              </a:pPr>
              <a:t>29/07/2019</a:t>
            </a:fld>
            <a:r>
              <a:rPr lang="en-GB" altLang="it-IT"/>
              <a:t>23 maggio 2007</a:t>
            </a:r>
          </a:p>
        </p:txBody>
      </p:sp>
      <p:sp>
        <p:nvSpPr>
          <p:cNvPr id="8" name="Rectangle 4"/>
          <p:cNvSpPr>
            <a:spLocks noGrp="1" noChangeArrowheads="1"/>
          </p:cNvSpPr>
          <p:nvPr>
            <p:ph type="ftr" idx="11"/>
          </p:nvPr>
        </p:nvSpPr>
        <p:spPr>
          <a:ln/>
        </p:spPr>
        <p:txBody>
          <a:bodyPr/>
          <a:lstStyle>
            <a:lvl1pPr>
              <a:defRPr/>
            </a:lvl1pPr>
          </a:lstStyle>
          <a:p>
            <a:pPr>
              <a:defRPr/>
            </a:pPr>
            <a:fld id="{5A07CFF7-FA8F-4C86-9581-692F051ECF62}" type="slidenum">
              <a:rPr lang="it-IT" altLang="it-IT"/>
              <a:pPr>
                <a:defRPr/>
              </a:pPr>
              <a:t>‹N›</a:t>
            </a:fld>
            <a:endParaRPr lang="it-IT" altLang="it-IT"/>
          </a:p>
        </p:txBody>
      </p:sp>
    </p:spTree>
    <p:extLst>
      <p:ext uri="{BB962C8B-B14F-4D97-AF65-F5344CB8AC3E}">
        <p14:creationId xmlns:p14="http://schemas.microsoft.com/office/powerpoint/2010/main" val="3014752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Rectangle 3"/>
          <p:cNvSpPr>
            <a:spLocks noGrp="1" noChangeArrowheads="1"/>
          </p:cNvSpPr>
          <p:nvPr>
            <p:ph type="dt" idx="10"/>
          </p:nvPr>
        </p:nvSpPr>
        <p:spPr>
          <a:ln/>
        </p:spPr>
        <p:txBody>
          <a:bodyPr/>
          <a:lstStyle>
            <a:lvl1pPr>
              <a:defRPr/>
            </a:lvl1pPr>
          </a:lstStyle>
          <a:p>
            <a:pPr>
              <a:defRPr/>
            </a:pPr>
            <a:fld id="{359BCB01-E702-49C9-AFFB-6E5301960E0E}" type="datetime1">
              <a:rPr lang="it-IT" altLang="it-IT"/>
              <a:pPr>
                <a:defRPr/>
              </a:pPr>
              <a:t>29/07/2019</a:t>
            </a:fld>
            <a:r>
              <a:rPr lang="en-GB" altLang="it-IT"/>
              <a:t>23 maggio 2007</a:t>
            </a:r>
          </a:p>
        </p:txBody>
      </p:sp>
      <p:sp>
        <p:nvSpPr>
          <p:cNvPr id="4" name="Rectangle 4"/>
          <p:cNvSpPr>
            <a:spLocks noGrp="1" noChangeArrowheads="1"/>
          </p:cNvSpPr>
          <p:nvPr>
            <p:ph type="ftr" idx="11"/>
          </p:nvPr>
        </p:nvSpPr>
        <p:spPr>
          <a:ln/>
        </p:spPr>
        <p:txBody>
          <a:bodyPr/>
          <a:lstStyle>
            <a:lvl1pPr>
              <a:defRPr/>
            </a:lvl1pPr>
          </a:lstStyle>
          <a:p>
            <a:pPr>
              <a:defRPr/>
            </a:pPr>
            <a:fld id="{82D93BD0-88DC-48EB-BF06-727A420229D1}" type="slidenum">
              <a:rPr lang="it-IT" altLang="it-IT"/>
              <a:pPr>
                <a:defRPr/>
              </a:pPr>
              <a:t>‹N›</a:t>
            </a:fld>
            <a:endParaRPr lang="it-IT" altLang="it-IT"/>
          </a:p>
        </p:txBody>
      </p:sp>
    </p:spTree>
    <p:extLst>
      <p:ext uri="{BB962C8B-B14F-4D97-AF65-F5344CB8AC3E}">
        <p14:creationId xmlns:p14="http://schemas.microsoft.com/office/powerpoint/2010/main" val="225352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fld id="{BD231B55-967F-41C5-AEA6-C851083A65AD}" type="datetime1">
              <a:rPr lang="it-IT" altLang="it-IT"/>
              <a:pPr>
                <a:defRPr/>
              </a:pPr>
              <a:t>29/07/2019</a:t>
            </a:fld>
            <a:r>
              <a:rPr lang="en-GB" altLang="it-IT"/>
              <a:t>23 maggio 2007</a:t>
            </a:r>
          </a:p>
        </p:txBody>
      </p:sp>
      <p:sp>
        <p:nvSpPr>
          <p:cNvPr id="3" name="Rectangle 4"/>
          <p:cNvSpPr>
            <a:spLocks noGrp="1" noChangeArrowheads="1"/>
          </p:cNvSpPr>
          <p:nvPr>
            <p:ph type="ftr" idx="11"/>
          </p:nvPr>
        </p:nvSpPr>
        <p:spPr>
          <a:ln/>
        </p:spPr>
        <p:txBody>
          <a:bodyPr/>
          <a:lstStyle>
            <a:lvl1pPr>
              <a:defRPr/>
            </a:lvl1pPr>
          </a:lstStyle>
          <a:p>
            <a:pPr>
              <a:defRPr/>
            </a:pPr>
            <a:fld id="{B6B6B908-9200-4FB6-B74E-3ED88A0C6072}" type="slidenum">
              <a:rPr lang="it-IT" altLang="it-IT"/>
              <a:pPr>
                <a:defRPr/>
              </a:pPr>
              <a:t>‹N›</a:t>
            </a:fld>
            <a:endParaRPr lang="it-IT" altLang="it-IT"/>
          </a:p>
        </p:txBody>
      </p:sp>
    </p:spTree>
    <p:extLst>
      <p:ext uri="{BB962C8B-B14F-4D97-AF65-F5344CB8AC3E}">
        <p14:creationId xmlns:p14="http://schemas.microsoft.com/office/powerpoint/2010/main" val="92170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8788" y="273050"/>
            <a:ext cx="3021012" cy="1158875"/>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89338" y="273050"/>
            <a:ext cx="5132387" cy="5837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8788" y="1431925"/>
            <a:ext cx="3021012" cy="4678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idx="10"/>
          </p:nvPr>
        </p:nvSpPr>
        <p:spPr>
          <a:ln/>
        </p:spPr>
        <p:txBody>
          <a:bodyPr/>
          <a:lstStyle>
            <a:lvl1pPr>
              <a:defRPr/>
            </a:lvl1pPr>
          </a:lstStyle>
          <a:p>
            <a:pPr>
              <a:defRPr/>
            </a:pPr>
            <a:fld id="{6E94D420-5816-4460-B8C3-5FE960799D4D}" type="datetime1">
              <a:rPr lang="it-IT" altLang="it-IT"/>
              <a:pPr>
                <a:defRPr/>
              </a:pPr>
              <a:t>29/07/2019</a:t>
            </a:fld>
            <a:r>
              <a:rPr lang="en-GB" altLang="it-IT"/>
              <a:t>23 maggio 2007</a:t>
            </a:r>
          </a:p>
        </p:txBody>
      </p:sp>
      <p:sp>
        <p:nvSpPr>
          <p:cNvPr id="6" name="Rectangle 4"/>
          <p:cNvSpPr>
            <a:spLocks noGrp="1" noChangeArrowheads="1"/>
          </p:cNvSpPr>
          <p:nvPr>
            <p:ph type="ftr" idx="11"/>
          </p:nvPr>
        </p:nvSpPr>
        <p:spPr>
          <a:ln/>
        </p:spPr>
        <p:txBody>
          <a:bodyPr/>
          <a:lstStyle>
            <a:lvl1pPr>
              <a:defRPr/>
            </a:lvl1pPr>
          </a:lstStyle>
          <a:p>
            <a:pPr>
              <a:defRPr/>
            </a:pPr>
            <a:fld id="{180EC1B6-A721-44EE-99E7-1AA02E9384BD}" type="slidenum">
              <a:rPr lang="it-IT" altLang="it-IT"/>
              <a:pPr>
                <a:defRPr/>
              </a:pPr>
              <a:t>‹N›</a:t>
            </a:fld>
            <a:endParaRPr lang="it-IT" altLang="it-IT"/>
          </a:p>
        </p:txBody>
      </p:sp>
    </p:spTree>
    <p:extLst>
      <p:ext uri="{BB962C8B-B14F-4D97-AF65-F5344CB8AC3E}">
        <p14:creationId xmlns:p14="http://schemas.microsoft.com/office/powerpoint/2010/main" val="296166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00225" y="4787900"/>
            <a:ext cx="5507038" cy="565150"/>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800225" y="611188"/>
            <a:ext cx="5507038" cy="41036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800225" y="5353050"/>
            <a:ext cx="5507038" cy="803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idx="10"/>
          </p:nvPr>
        </p:nvSpPr>
        <p:spPr>
          <a:ln/>
        </p:spPr>
        <p:txBody>
          <a:bodyPr/>
          <a:lstStyle>
            <a:lvl1pPr>
              <a:defRPr/>
            </a:lvl1pPr>
          </a:lstStyle>
          <a:p>
            <a:pPr>
              <a:defRPr/>
            </a:pPr>
            <a:fld id="{B9E4BC42-1A86-461E-890A-47B21E3F631F}" type="datetime1">
              <a:rPr lang="it-IT" altLang="it-IT"/>
              <a:pPr>
                <a:defRPr/>
              </a:pPr>
              <a:t>29/07/2019</a:t>
            </a:fld>
            <a:r>
              <a:rPr lang="en-GB" altLang="it-IT"/>
              <a:t>23 maggio 2007</a:t>
            </a:r>
          </a:p>
        </p:txBody>
      </p:sp>
      <p:sp>
        <p:nvSpPr>
          <p:cNvPr id="6" name="Rectangle 4"/>
          <p:cNvSpPr>
            <a:spLocks noGrp="1" noChangeArrowheads="1"/>
          </p:cNvSpPr>
          <p:nvPr>
            <p:ph type="ftr" idx="11"/>
          </p:nvPr>
        </p:nvSpPr>
        <p:spPr>
          <a:ln/>
        </p:spPr>
        <p:txBody>
          <a:bodyPr/>
          <a:lstStyle>
            <a:lvl1pPr>
              <a:defRPr/>
            </a:lvl1pPr>
          </a:lstStyle>
          <a:p>
            <a:pPr>
              <a:defRPr/>
            </a:pPr>
            <a:fld id="{595B40B9-D6D0-42BD-88AA-2234DFC58491}" type="slidenum">
              <a:rPr lang="it-IT" altLang="it-IT"/>
              <a:pPr>
                <a:defRPr/>
              </a:pPr>
              <a:t>‹N›</a:t>
            </a:fld>
            <a:endParaRPr lang="it-IT" altLang="it-IT"/>
          </a:p>
        </p:txBody>
      </p:sp>
    </p:spTree>
    <p:extLst>
      <p:ext uri="{BB962C8B-B14F-4D97-AF65-F5344CB8AC3E}">
        <p14:creationId xmlns:p14="http://schemas.microsoft.com/office/powerpoint/2010/main" val="165603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6156325"/>
            <a:ext cx="9180513" cy="684213"/>
          </a:xfrm>
          <a:prstGeom prst="rect">
            <a:avLst/>
          </a:prstGeom>
          <a:solidFill>
            <a:srgbClr val="002F6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latin typeface="Verdana" pitchFamily="34" charset="0"/>
            </a:endParaRPr>
          </a:p>
        </p:txBody>
      </p:sp>
      <p:sp>
        <p:nvSpPr>
          <p:cNvPr id="1027" name="Rectangle 2"/>
          <p:cNvSpPr>
            <a:spLocks noGrp="1" noChangeArrowheads="1"/>
          </p:cNvSpPr>
          <p:nvPr>
            <p:ph type="body" idx="1"/>
          </p:nvPr>
        </p:nvSpPr>
        <p:spPr bwMode="auto">
          <a:xfrm>
            <a:off x="458788" y="1744663"/>
            <a:ext cx="8259762" cy="3763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it-IT"/>
              <a:t>			 TITOLO PRIMO LIVELLO</a:t>
            </a:r>
          </a:p>
          <a:p>
            <a:pPr lvl="1"/>
            <a:r>
              <a:rPr lang="en-GB" altLang="it-IT"/>
              <a:t>Titolo secondo livello</a:t>
            </a:r>
          </a:p>
          <a:p>
            <a:pPr lvl="2"/>
            <a:r>
              <a:rPr lang="en-GB" altLang="it-IT"/>
              <a:t>Terzo livello struttura</a:t>
            </a:r>
          </a:p>
          <a:p>
            <a:pPr lvl="3"/>
            <a:r>
              <a:rPr lang="en-GB" altLang="it-IT"/>
              <a:t>Sottotitolo 1</a:t>
            </a:r>
          </a:p>
          <a:p>
            <a:pPr lvl="3"/>
            <a:r>
              <a:rPr lang="en-GB" altLang="it-IT"/>
              <a:t>Sottotitolo 2</a:t>
            </a:r>
          </a:p>
        </p:txBody>
      </p:sp>
      <p:sp>
        <p:nvSpPr>
          <p:cNvPr id="2" name="Rectangle 3"/>
          <p:cNvSpPr>
            <a:spLocks noGrp="1" noChangeArrowheads="1"/>
          </p:cNvSpPr>
          <p:nvPr>
            <p:ph type="dt"/>
          </p:nvPr>
        </p:nvSpPr>
        <p:spPr bwMode="auto">
          <a:xfrm>
            <a:off x="458788" y="6446838"/>
            <a:ext cx="2136775"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eaLnBrk="1">
              <a:lnSpc>
                <a:spcPct val="95000"/>
              </a:lnSpc>
              <a:buClr>
                <a:srgbClr val="000000"/>
              </a:buClr>
              <a:buSzPct val="45000"/>
              <a:buFont typeface="StarSymbol" charset="0"/>
              <a:buNone/>
              <a:tabLst>
                <a:tab pos="723900" algn="l"/>
                <a:tab pos="1447800" algn="l"/>
              </a:tabLst>
              <a:defRPr sz="900">
                <a:solidFill>
                  <a:schemeClr val="bg1"/>
                </a:solidFill>
                <a:latin typeface="+mn-lt"/>
              </a:defRPr>
            </a:lvl1pPr>
          </a:lstStyle>
          <a:p>
            <a:pPr>
              <a:defRPr/>
            </a:pPr>
            <a:fld id="{7322B287-6DAE-4FC5-9BFF-8F0E0E935E7A}" type="datetime1">
              <a:rPr lang="it-IT" altLang="it-IT"/>
              <a:pPr>
                <a:defRPr/>
              </a:pPr>
              <a:t>29/07/2019</a:t>
            </a:fld>
            <a:r>
              <a:rPr lang="en-GB" altLang="it-IT"/>
              <a:t>23 maggio 2007</a:t>
            </a:r>
          </a:p>
        </p:txBody>
      </p:sp>
      <p:sp>
        <p:nvSpPr>
          <p:cNvPr id="1028" name="Rectangle 4"/>
          <p:cNvSpPr>
            <a:spLocks noGrp="1" noChangeArrowheads="1"/>
          </p:cNvSpPr>
          <p:nvPr>
            <p:ph type="ftr"/>
          </p:nvPr>
        </p:nvSpPr>
        <p:spPr bwMode="auto">
          <a:xfrm>
            <a:off x="6975475" y="6445250"/>
            <a:ext cx="2016125"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eaLnBrk="1">
              <a:lnSpc>
                <a:spcPct val="95000"/>
              </a:lnSpc>
              <a:buClr>
                <a:srgbClr val="000000"/>
              </a:buClr>
              <a:buSzPct val="45000"/>
              <a:buFont typeface="StarSymbol"/>
              <a:buNone/>
              <a:tabLst>
                <a:tab pos="723900" algn="l"/>
                <a:tab pos="1447800" algn="l"/>
                <a:tab pos="2171700" algn="l"/>
                <a:tab pos="2895600" algn="l"/>
              </a:tabLst>
              <a:defRPr sz="1400">
                <a:solidFill>
                  <a:schemeClr val="bg1"/>
                </a:solidFill>
                <a:latin typeface="Times New Roman" panose="02020603050405020304" pitchFamily="18" charset="0"/>
              </a:defRPr>
            </a:lvl1pPr>
          </a:lstStyle>
          <a:p>
            <a:pPr>
              <a:defRPr/>
            </a:pPr>
            <a:fld id="{33AC663C-DB6B-47BF-A8AE-9035E379087D}" type="slidenum">
              <a:rPr lang="it-IT" altLang="it-IT"/>
              <a:pPr>
                <a:defRPr/>
              </a:pPr>
              <a:t>‹N›</a:t>
            </a:fld>
            <a:endParaRPr lang="it-IT" altLang="it-IT"/>
          </a:p>
        </p:txBody>
      </p:sp>
      <p:grpSp>
        <p:nvGrpSpPr>
          <p:cNvPr id="1030" name="Group 21"/>
          <p:cNvGrpSpPr>
            <a:grpSpLocks/>
          </p:cNvGrpSpPr>
          <p:nvPr userDrawn="1"/>
        </p:nvGrpSpPr>
        <p:grpSpPr bwMode="auto">
          <a:xfrm>
            <a:off x="-19050" y="595313"/>
            <a:ext cx="9218613" cy="73025"/>
            <a:chOff x="-12" y="385"/>
            <a:chExt cx="5807" cy="46"/>
          </a:xfrm>
        </p:grpSpPr>
        <p:sp>
          <p:nvSpPr>
            <p:cNvPr id="1033" name="AutoShape 9"/>
            <p:cNvSpPr>
              <a:spLocks noChangeArrowheads="1"/>
            </p:cNvSpPr>
            <p:nvPr userDrawn="1"/>
          </p:nvSpPr>
          <p:spPr bwMode="auto">
            <a:xfrm>
              <a:off x="-12" y="385"/>
              <a:ext cx="794" cy="46"/>
            </a:xfrm>
            <a:prstGeom prst="roundRect">
              <a:avLst>
                <a:gd name="adj" fmla="val 2171"/>
              </a:avLst>
            </a:prstGeom>
            <a:solidFill>
              <a:srgbClr val="002F63"/>
            </a:solidFill>
            <a:ln w="9525">
              <a:solidFill>
                <a:srgbClr val="00386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1034" name="AutoShape 10"/>
            <p:cNvSpPr>
              <a:spLocks noChangeArrowheads="1"/>
            </p:cNvSpPr>
            <p:nvPr userDrawn="1"/>
          </p:nvSpPr>
          <p:spPr bwMode="auto">
            <a:xfrm>
              <a:off x="5001" y="385"/>
              <a:ext cx="794" cy="46"/>
            </a:xfrm>
            <a:prstGeom prst="roundRect">
              <a:avLst>
                <a:gd name="adj" fmla="val 2171"/>
              </a:avLst>
            </a:prstGeom>
            <a:solidFill>
              <a:srgbClr val="003867"/>
            </a:solidFill>
            <a:ln w="9525">
              <a:solidFill>
                <a:srgbClr val="00386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1035" name="Line 11"/>
            <p:cNvSpPr>
              <a:spLocks noChangeShapeType="1"/>
            </p:cNvSpPr>
            <p:nvPr userDrawn="1"/>
          </p:nvSpPr>
          <p:spPr bwMode="auto">
            <a:xfrm>
              <a:off x="579" y="407"/>
              <a:ext cx="4535" cy="1"/>
            </a:xfrm>
            <a:prstGeom prst="line">
              <a:avLst/>
            </a:prstGeom>
            <a:noFill/>
            <a:ln w="9525">
              <a:solidFill>
                <a:srgbClr val="002F6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pic>
        <p:nvPicPr>
          <p:cNvPr id="1031" name="Picture 23" descr="ABI_negativ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810000" y="6319838"/>
            <a:ext cx="15621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Rectangle 26"/>
          <p:cNvSpPr>
            <a:spLocks noChangeArrowheads="1"/>
          </p:cNvSpPr>
          <p:nvPr userDrawn="1"/>
        </p:nvSpPr>
        <p:spPr bwMode="auto">
          <a:xfrm>
            <a:off x="7110413" y="6623050"/>
            <a:ext cx="2016125"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1pPr>
            <a:lvl2pPr eaLnBrk="0">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2pPr>
            <a:lvl3pPr eaLnBrk="0">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3pPr>
            <a:lvl4pPr eaLnBrk="0">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4pPr>
            <a:lvl5pPr eaLnBrk="0">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5pPr>
            <a:lvl6pPr marL="1536700" indent="-215900" algn="ctr" defTabSz="449263" eaLnBrk="0" fontAlgn="base" hangingPunct="0">
              <a:lnSpc>
                <a:spcPct val="93000"/>
              </a:lnSpc>
              <a:spcBef>
                <a:spcPct val="0"/>
              </a:spcBef>
              <a:spcAft>
                <a:spcPct val="0"/>
              </a:spcAft>
              <a:buClr>
                <a:srgbClr val="000000"/>
              </a:buClr>
              <a:buSzPct val="45000"/>
              <a:buFont typeface="StarSymbol"/>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6pPr>
            <a:lvl7pPr marL="1993900" indent="-215900" algn="ctr" defTabSz="449263" eaLnBrk="0" fontAlgn="base" hangingPunct="0">
              <a:lnSpc>
                <a:spcPct val="93000"/>
              </a:lnSpc>
              <a:spcBef>
                <a:spcPct val="0"/>
              </a:spcBef>
              <a:spcAft>
                <a:spcPct val="0"/>
              </a:spcAft>
              <a:buClr>
                <a:srgbClr val="000000"/>
              </a:buClr>
              <a:buSzPct val="45000"/>
              <a:buFont typeface="StarSymbol"/>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7pPr>
            <a:lvl8pPr marL="2451100" indent="-215900" algn="ctr" defTabSz="449263" eaLnBrk="0" fontAlgn="base" hangingPunct="0">
              <a:lnSpc>
                <a:spcPct val="93000"/>
              </a:lnSpc>
              <a:spcBef>
                <a:spcPct val="0"/>
              </a:spcBef>
              <a:spcAft>
                <a:spcPct val="0"/>
              </a:spcAft>
              <a:buClr>
                <a:srgbClr val="000000"/>
              </a:buClr>
              <a:buSzPct val="45000"/>
              <a:buFont typeface="StarSymbol"/>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8pPr>
            <a:lvl9pPr marL="2908300" indent="-215900" algn="ctr" defTabSz="449263" eaLnBrk="0" fontAlgn="base" hangingPunct="0">
              <a:lnSpc>
                <a:spcPct val="93000"/>
              </a:lnSpc>
              <a:spcBef>
                <a:spcPct val="0"/>
              </a:spcBef>
              <a:spcAft>
                <a:spcPct val="0"/>
              </a:spcAft>
              <a:buClr>
                <a:srgbClr val="000000"/>
              </a:buClr>
              <a:buSzPct val="45000"/>
              <a:buFont typeface="StarSymbol"/>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9pPr>
          </a:lstStyle>
          <a:p>
            <a:pPr algn="r" eaLnBrk="1">
              <a:lnSpc>
                <a:spcPct val="95000"/>
              </a:lnSpc>
              <a:buClr>
                <a:srgbClr val="000000"/>
              </a:buClr>
              <a:buSzPct val="45000"/>
              <a:buFont typeface="StarSymbol"/>
              <a:buNone/>
              <a:defRPr/>
            </a:pPr>
            <a:fld id="{02CF5DFD-BD95-4667-8B34-225EA9E6AA98}" type="slidenum">
              <a:rPr lang="it-IT" altLang="it-IT" sz="1400" smtClean="0">
                <a:solidFill>
                  <a:schemeClr val="bg1"/>
                </a:solidFill>
                <a:latin typeface="Times New Roman" panose="02020603050405020304" pitchFamily="18" charset="0"/>
              </a:rPr>
              <a:pPr algn="r" eaLnBrk="1">
                <a:lnSpc>
                  <a:spcPct val="95000"/>
                </a:lnSpc>
                <a:buClr>
                  <a:srgbClr val="000000"/>
                </a:buClr>
                <a:buSzPct val="45000"/>
                <a:buFont typeface="StarSymbol"/>
                <a:buNone/>
                <a:defRPr/>
              </a:pPr>
              <a:t>‹N›</a:t>
            </a:fld>
            <a:endParaRPr lang="it-IT" altLang="it-IT" sz="1400">
              <a:solidFill>
                <a:schemeClr val="bg1"/>
              </a:solidFill>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783"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97" r:id="rId12"/>
  </p:sldLayoutIdLst>
  <p:txStyles>
    <p:titleStyle>
      <a:lvl1pPr algn="ctr" defTabSz="449263" rtl="0" eaLnBrk="0" fontAlgn="base" hangingPunct="0">
        <a:lnSpc>
          <a:spcPct val="93000"/>
        </a:lnSpc>
        <a:spcBef>
          <a:spcPct val="0"/>
        </a:spcBef>
        <a:spcAft>
          <a:spcPct val="0"/>
        </a:spcAft>
        <a:buClr>
          <a:srgbClr val="000000"/>
        </a:buClr>
        <a:buSzPct val="45000"/>
        <a:buFont typeface="StarSymbol"/>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StarSymbol"/>
        <a:defRPr sz="4400">
          <a:solidFill>
            <a:srgbClr val="000000"/>
          </a:solidFill>
          <a:latin typeface="Arial" charset="0"/>
          <a:ea typeface="MS Gothic" pitchFamily="49" charset="-128"/>
        </a:defRPr>
      </a:lvl2pPr>
      <a:lvl3pPr algn="ctr" defTabSz="449263" rtl="0" eaLnBrk="0" fontAlgn="base" hangingPunct="0">
        <a:lnSpc>
          <a:spcPct val="93000"/>
        </a:lnSpc>
        <a:spcBef>
          <a:spcPct val="0"/>
        </a:spcBef>
        <a:spcAft>
          <a:spcPct val="0"/>
        </a:spcAft>
        <a:buClr>
          <a:srgbClr val="000000"/>
        </a:buClr>
        <a:buSzPct val="45000"/>
        <a:buFont typeface="StarSymbol"/>
        <a:defRPr sz="4400">
          <a:solidFill>
            <a:srgbClr val="000000"/>
          </a:solidFill>
          <a:latin typeface="Arial" charset="0"/>
          <a:ea typeface="MS Gothic" pitchFamily="49" charset="-128"/>
        </a:defRPr>
      </a:lvl3pPr>
      <a:lvl4pPr algn="ctr" defTabSz="449263" rtl="0" eaLnBrk="0" fontAlgn="base" hangingPunct="0">
        <a:lnSpc>
          <a:spcPct val="93000"/>
        </a:lnSpc>
        <a:spcBef>
          <a:spcPct val="0"/>
        </a:spcBef>
        <a:spcAft>
          <a:spcPct val="0"/>
        </a:spcAft>
        <a:buClr>
          <a:srgbClr val="000000"/>
        </a:buClr>
        <a:buSzPct val="45000"/>
        <a:buFont typeface="StarSymbol"/>
        <a:defRPr sz="4400">
          <a:solidFill>
            <a:srgbClr val="000000"/>
          </a:solidFill>
          <a:latin typeface="Arial" charset="0"/>
          <a:ea typeface="MS Gothic" pitchFamily="49" charset="-128"/>
        </a:defRPr>
      </a:lvl4pPr>
      <a:lvl5pPr algn="ctr" defTabSz="449263" rtl="0" eaLnBrk="0" fontAlgn="base" hangingPunct="0">
        <a:lnSpc>
          <a:spcPct val="93000"/>
        </a:lnSpc>
        <a:spcBef>
          <a:spcPct val="0"/>
        </a:spcBef>
        <a:spcAft>
          <a:spcPct val="0"/>
        </a:spcAft>
        <a:buClr>
          <a:srgbClr val="000000"/>
        </a:buClr>
        <a:buSzPct val="45000"/>
        <a:buFont typeface="StarSymbol"/>
        <a:defRPr sz="4400">
          <a:solidFill>
            <a:srgbClr val="000000"/>
          </a:solidFill>
          <a:latin typeface="Arial" charset="0"/>
          <a:ea typeface="MS Gothic" pitchFamily="49" charset="-128"/>
        </a:defRPr>
      </a:lvl5pPr>
      <a:lvl6pPr marL="15367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6pPr>
      <a:lvl7pPr marL="19939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7pPr>
      <a:lvl8pPr marL="24511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8pPr>
      <a:lvl9pPr marL="29083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9pPr>
    </p:titleStyle>
    <p:bodyStyle>
      <a:lvl1pPr marL="584200" indent="-476250" algn="l" defTabSz="449263" rtl="0" eaLnBrk="0" fontAlgn="base" hangingPunct="0">
        <a:lnSpc>
          <a:spcPct val="93000"/>
        </a:lnSpc>
        <a:spcBef>
          <a:spcPct val="0"/>
        </a:spcBef>
        <a:spcAft>
          <a:spcPts val="1425"/>
        </a:spcAft>
        <a:buClr>
          <a:srgbClr val="000000"/>
        </a:buClr>
        <a:buSzPct val="45000"/>
        <a:buFont typeface="StarSymbol"/>
        <a:defRPr sz="2500" b="1">
          <a:solidFill>
            <a:srgbClr val="C90000"/>
          </a:solidFill>
          <a:latin typeface="+mn-lt"/>
          <a:ea typeface="+mn-ea"/>
          <a:cs typeface="+mn-cs"/>
        </a:defRPr>
      </a:lvl1pPr>
      <a:lvl2pPr marL="1014413" indent="-438150" algn="l" defTabSz="449263" rtl="0" eaLnBrk="0" fontAlgn="base" hangingPunct="0">
        <a:lnSpc>
          <a:spcPct val="93000"/>
        </a:lnSpc>
        <a:spcBef>
          <a:spcPct val="0"/>
        </a:spcBef>
        <a:spcAft>
          <a:spcPts val="1138"/>
        </a:spcAft>
        <a:buClr>
          <a:srgbClr val="C90000"/>
        </a:buClr>
        <a:buFont typeface="StarSymbol"/>
        <a:buAutoNum type="arabicParenR"/>
        <a:defRPr sz="2300" b="1">
          <a:solidFill>
            <a:srgbClr val="002F63"/>
          </a:solidFill>
          <a:latin typeface="+mn-lt"/>
          <a:ea typeface="+mn-ea"/>
        </a:defRPr>
      </a:lvl2pPr>
      <a:lvl3pPr marL="1536700" indent="-457200" algn="l" defTabSz="449263" rtl="0" eaLnBrk="0" fontAlgn="base" hangingPunct="0">
        <a:lnSpc>
          <a:spcPct val="93000"/>
        </a:lnSpc>
        <a:spcBef>
          <a:spcPct val="0"/>
        </a:spcBef>
        <a:spcAft>
          <a:spcPts val="850"/>
        </a:spcAft>
        <a:buClr>
          <a:srgbClr val="003867"/>
        </a:buClr>
        <a:buFont typeface="StarSymbol"/>
        <a:buAutoNum type="alphaUcPeriod"/>
        <a:defRPr b="1">
          <a:solidFill>
            <a:srgbClr val="002F63"/>
          </a:solidFill>
          <a:latin typeface="+mn-lt"/>
          <a:ea typeface="+mn-ea"/>
        </a:defRPr>
      </a:lvl3pPr>
      <a:lvl4pPr marL="1892300" indent="-381000" algn="l" defTabSz="449263" rtl="0" eaLnBrk="0" fontAlgn="base" hangingPunct="0">
        <a:lnSpc>
          <a:spcPct val="93000"/>
        </a:lnSpc>
        <a:spcBef>
          <a:spcPct val="0"/>
        </a:spcBef>
        <a:spcAft>
          <a:spcPts val="575"/>
        </a:spcAft>
        <a:buClr>
          <a:srgbClr val="003867"/>
        </a:buClr>
        <a:buFont typeface="Verdana" panose="020B0604030504040204" pitchFamily="34" charset="0"/>
        <a:buChar char="•"/>
        <a:defRPr sz="1400" b="1">
          <a:solidFill>
            <a:srgbClr val="002F63"/>
          </a:solidFill>
          <a:latin typeface="+mn-lt"/>
          <a:ea typeface="+mn-ea"/>
        </a:defRPr>
      </a:lvl4pPr>
      <a:lvl5pPr marL="2324100" indent="-381000" algn="l" defTabSz="449263" rtl="0"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mj-lt"/>
          <a:ea typeface="+mn-ea"/>
        </a:defRPr>
      </a:lvl5pPr>
      <a:lvl6pPr marL="27813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6pPr>
      <a:lvl7pPr marL="32385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7pPr>
      <a:lvl8pPr marL="36957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8pPr>
      <a:lvl9pPr marL="41529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6156325"/>
            <a:ext cx="9180513" cy="684213"/>
          </a:xfrm>
          <a:prstGeom prst="rect">
            <a:avLst/>
          </a:prstGeom>
          <a:solidFill>
            <a:srgbClr val="002F6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latin typeface="Verdana" pitchFamily="34" charset="0"/>
            </a:endParaRPr>
          </a:p>
        </p:txBody>
      </p:sp>
      <p:sp>
        <p:nvSpPr>
          <p:cNvPr id="1027" name="Rectangle 2"/>
          <p:cNvSpPr>
            <a:spLocks noGrp="1" noChangeArrowheads="1"/>
          </p:cNvSpPr>
          <p:nvPr>
            <p:ph type="body" idx="1"/>
          </p:nvPr>
        </p:nvSpPr>
        <p:spPr bwMode="auto">
          <a:xfrm>
            <a:off x="458788" y="1744663"/>
            <a:ext cx="8259762" cy="3763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it-IT"/>
              <a:t>			 TITOLO PRIMO LIVELLO</a:t>
            </a:r>
          </a:p>
          <a:p>
            <a:pPr lvl="1"/>
            <a:r>
              <a:rPr lang="en-GB" altLang="it-IT"/>
              <a:t>Titolo secondo livello</a:t>
            </a:r>
          </a:p>
          <a:p>
            <a:pPr lvl="2"/>
            <a:r>
              <a:rPr lang="en-GB" altLang="it-IT"/>
              <a:t>Terzo livello struttura</a:t>
            </a:r>
          </a:p>
          <a:p>
            <a:pPr lvl="3"/>
            <a:r>
              <a:rPr lang="en-GB" altLang="it-IT"/>
              <a:t>Sottotitolo 1</a:t>
            </a:r>
          </a:p>
          <a:p>
            <a:pPr lvl="3"/>
            <a:r>
              <a:rPr lang="en-GB" altLang="it-IT"/>
              <a:t>Sottotitolo 2</a:t>
            </a:r>
          </a:p>
        </p:txBody>
      </p:sp>
      <p:sp>
        <p:nvSpPr>
          <p:cNvPr id="2" name="Rectangle 3"/>
          <p:cNvSpPr>
            <a:spLocks noGrp="1" noChangeArrowheads="1"/>
          </p:cNvSpPr>
          <p:nvPr>
            <p:ph type="dt"/>
          </p:nvPr>
        </p:nvSpPr>
        <p:spPr bwMode="auto">
          <a:xfrm>
            <a:off x="458788" y="6446838"/>
            <a:ext cx="2136775"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eaLnBrk="1">
              <a:lnSpc>
                <a:spcPct val="95000"/>
              </a:lnSpc>
              <a:buClr>
                <a:srgbClr val="000000"/>
              </a:buClr>
              <a:buSzPct val="45000"/>
              <a:buFont typeface="StarSymbol" charset="0"/>
              <a:buNone/>
              <a:tabLst>
                <a:tab pos="723900" algn="l"/>
                <a:tab pos="1447800" algn="l"/>
              </a:tabLst>
              <a:defRPr sz="900">
                <a:solidFill>
                  <a:schemeClr val="bg1"/>
                </a:solidFill>
                <a:latin typeface="+mn-lt"/>
              </a:defRPr>
            </a:lvl1pPr>
          </a:lstStyle>
          <a:p>
            <a:pPr>
              <a:defRPr/>
            </a:pPr>
            <a:fld id="{7322B287-6DAE-4FC5-9BFF-8F0E0E935E7A}" type="datetime1">
              <a:rPr lang="it-IT" altLang="it-IT"/>
              <a:pPr>
                <a:defRPr/>
              </a:pPr>
              <a:t>29/07/2019</a:t>
            </a:fld>
            <a:r>
              <a:rPr lang="en-GB" altLang="it-IT"/>
              <a:t>23 maggio 2007</a:t>
            </a:r>
          </a:p>
        </p:txBody>
      </p:sp>
      <p:sp>
        <p:nvSpPr>
          <p:cNvPr id="1028" name="Rectangle 4"/>
          <p:cNvSpPr>
            <a:spLocks noGrp="1" noChangeArrowheads="1"/>
          </p:cNvSpPr>
          <p:nvPr>
            <p:ph type="ftr"/>
          </p:nvPr>
        </p:nvSpPr>
        <p:spPr bwMode="auto">
          <a:xfrm>
            <a:off x="6975475" y="6445250"/>
            <a:ext cx="2016125"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eaLnBrk="1">
              <a:lnSpc>
                <a:spcPct val="95000"/>
              </a:lnSpc>
              <a:buClr>
                <a:srgbClr val="000000"/>
              </a:buClr>
              <a:buSzPct val="45000"/>
              <a:buFont typeface="StarSymbol"/>
              <a:buNone/>
              <a:tabLst>
                <a:tab pos="723900" algn="l"/>
                <a:tab pos="1447800" algn="l"/>
                <a:tab pos="2171700" algn="l"/>
                <a:tab pos="2895600" algn="l"/>
              </a:tabLst>
              <a:defRPr sz="1400">
                <a:solidFill>
                  <a:schemeClr val="bg1"/>
                </a:solidFill>
                <a:latin typeface="Times New Roman" panose="02020603050405020304" pitchFamily="18" charset="0"/>
              </a:defRPr>
            </a:lvl1pPr>
          </a:lstStyle>
          <a:p>
            <a:pPr>
              <a:defRPr/>
            </a:pPr>
            <a:fld id="{33AC663C-DB6B-47BF-A8AE-9035E379087D}" type="slidenum">
              <a:rPr lang="it-IT" altLang="it-IT"/>
              <a:pPr>
                <a:defRPr/>
              </a:pPr>
              <a:t>‹N›</a:t>
            </a:fld>
            <a:endParaRPr lang="it-IT" altLang="it-IT"/>
          </a:p>
        </p:txBody>
      </p:sp>
      <p:grpSp>
        <p:nvGrpSpPr>
          <p:cNvPr id="1030" name="Group 21"/>
          <p:cNvGrpSpPr>
            <a:grpSpLocks/>
          </p:cNvGrpSpPr>
          <p:nvPr userDrawn="1"/>
        </p:nvGrpSpPr>
        <p:grpSpPr bwMode="auto">
          <a:xfrm>
            <a:off x="-19050" y="595313"/>
            <a:ext cx="9218613" cy="73025"/>
            <a:chOff x="-12" y="385"/>
            <a:chExt cx="5807" cy="46"/>
          </a:xfrm>
        </p:grpSpPr>
        <p:sp>
          <p:nvSpPr>
            <p:cNvPr id="1033" name="AutoShape 9"/>
            <p:cNvSpPr>
              <a:spLocks noChangeArrowheads="1"/>
            </p:cNvSpPr>
            <p:nvPr userDrawn="1"/>
          </p:nvSpPr>
          <p:spPr bwMode="auto">
            <a:xfrm>
              <a:off x="-12" y="385"/>
              <a:ext cx="794" cy="46"/>
            </a:xfrm>
            <a:prstGeom prst="roundRect">
              <a:avLst>
                <a:gd name="adj" fmla="val 2171"/>
              </a:avLst>
            </a:prstGeom>
            <a:solidFill>
              <a:srgbClr val="002F63"/>
            </a:solidFill>
            <a:ln w="9525">
              <a:solidFill>
                <a:srgbClr val="00386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1034" name="AutoShape 10"/>
            <p:cNvSpPr>
              <a:spLocks noChangeArrowheads="1"/>
            </p:cNvSpPr>
            <p:nvPr userDrawn="1"/>
          </p:nvSpPr>
          <p:spPr bwMode="auto">
            <a:xfrm>
              <a:off x="5001" y="385"/>
              <a:ext cx="794" cy="46"/>
            </a:xfrm>
            <a:prstGeom prst="roundRect">
              <a:avLst>
                <a:gd name="adj" fmla="val 2171"/>
              </a:avLst>
            </a:prstGeom>
            <a:solidFill>
              <a:srgbClr val="003867"/>
            </a:solidFill>
            <a:ln w="9525">
              <a:solidFill>
                <a:srgbClr val="00386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a:defRPr>
                  <a:solidFill>
                    <a:srgbClr val="003867"/>
                  </a:solidFill>
                  <a:latin typeface="SimHei" pitchFamily="49" charset="-122"/>
                  <a:ea typeface="MS Gothic" pitchFamily="49" charset="-128"/>
                </a:defRPr>
              </a:lvl1pPr>
              <a:lvl2pPr marL="742950" indent="-285750" eaLnBrk="0">
                <a:defRPr>
                  <a:solidFill>
                    <a:srgbClr val="003867"/>
                  </a:solidFill>
                  <a:latin typeface="SimHei" pitchFamily="49" charset="-122"/>
                  <a:ea typeface="MS Gothic" pitchFamily="49" charset="-128"/>
                </a:defRPr>
              </a:lvl2pPr>
              <a:lvl3pPr marL="1143000" indent="-228600" eaLnBrk="0">
                <a:defRPr>
                  <a:solidFill>
                    <a:srgbClr val="003867"/>
                  </a:solidFill>
                  <a:latin typeface="SimHei" pitchFamily="49" charset="-122"/>
                  <a:ea typeface="MS Gothic" pitchFamily="49" charset="-128"/>
                </a:defRPr>
              </a:lvl3pPr>
              <a:lvl4pPr marL="1600200" indent="-228600" eaLnBrk="0">
                <a:defRPr>
                  <a:solidFill>
                    <a:srgbClr val="003867"/>
                  </a:solidFill>
                  <a:latin typeface="SimHei" pitchFamily="49" charset="-122"/>
                  <a:ea typeface="MS Gothic" pitchFamily="49" charset="-128"/>
                </a:defRPr>
              </a:lvl4pPr>
              <a:lvl5pPr marL="2057400" indent="-228600" eaLnBrk="0">
                <a:defRPr>
                  <a:solidFill>
                    <a:srgbClr val="003867"/>
                  </a:solidFill>
                  <a:latin typeface="SimHei" pitchFamily="49" charset="-122"/>
                  <a:ea typeface="MS Gothic" pitchFamily="49" charset="-128"/>
                </a:defRPr>
              </a:lvl5pPr>
              <a:lvl6pPr marL="25146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6pPr>
              <a:lvl7pPr marL="29718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7pPr>
              <a:lvl8pPr marL="34290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8pPr>
              <a:lvl9pPr marL="3886200" indent="-228600" algn="ctr" defTabSz="449263" eaLnBrk="0" fontAlgn="base" hangingPunct="0">
                <a:lnSpc>
                  <a:spcPct val="93000"/>
                </a:lnSpc>
                <a:spcBef>
                  <a:spcPct val="0"/>
                </a:spcBef>
                <a:spcAft>
                  <a:spcPct val="0"/>
                </a:spcAft>
                <a:buClr>
                  <a:srgbClr val="000000"/>
                </a:buClr>
                <a:buSzPct val="45000"/>
                <a:buFont typeface="StarSymbol" charset="0"/>
                <a:defRPr>
                  <a:solidFill>
                    <a:srgbClr val="003867"/>
                  </a:solidFill>
                  <a:latin typeface="SimHei" pitchFamily="49" charset="-122"/>
                  <a:ea typeface="MS Gothic" pitchFamily="49" charset="-128"/>
                </a:defRPr>
              </a:lvl9pPr>
            </a:lstStyle>
            <a:p>
              <a:pPr algn="ctr" eaLnBrk="1">
                <a:lnSpc>
                  <a:spcPct val="93000"/>
                </a:lnSpc>
                <a:buClr>
                  <a:srgbClr val="000000"/>
                </a:buClr>
                <a:buSzPct val="45000"/>
                <a:buFont typeface="StarSymbol" charset="0"/>
                <a:buNone/>
                <a:defRPr/>
              </a:pPr>
              <a:endParaRPr lang="it-IT" altLang="it-IT"/>
            </a:p>
          </p:txBody>
        </p:sp>
        <p:sp>
          <p:nvSpPr>
            <p:cNvPr id="1035" name="Line 11"/>
            <p:cNvSpPr>
              <a:spLocks noChangeShapeType="1"/>
            </p:cNvSpPr>
            <p:nvPr userDrawn="1"/>
          </p:nvSpPr>
          <p:spPr bwMode="auto">
            <a:xfrm>
              <a:off x="579" y="407"/>
              <a:ext cx="4535" cy="1"/>
            </a:xfrm>
            <a:prstGeom prst="line">
              <a:avLst/>
            </a:prstGeom>
            <a:noFill/>
            <a:ln w="9525">
              <a:solidFill>
                <a:srgbClr val="002F6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pic>
        <p:nvPicPr>
          <p:cNvPr id="1031" name="Picture 23" descr="ABI_negativ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0000" y="6319838"/>
            <a:ext cx="15621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Rectangle 26"/>
          <p:cNvSpPr>
            <a:spLocks noChangeArrowheads="1"/>
          </p:cNvSpPr>
          <p:nvPr userDrawn="1"/>
        </p:nvSpPr>
        <p:spPr bwMode="auto">
          <a:xfrm>
            <a:off x="7110413" y="6623050"/>
            <a:ext cx="2016125"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1pPr>
            <a:lvl2pPr eaLnBrk="0">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2pPr>
            <a:lvl3pPr eaLnBrk="0">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3pPr>
            <a:lvl4pPr eaLnBrk="0">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4pPr>
            <a:lvl5pPr eaLnBrk="0">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5pPr>
            <a:lvl6pPr marL="1536700" indent="-215900" algn="ctr" defTabSz="449263" eaLnBrk="0" fontAlgn="base" hangingPunct="0">
              <a:lnSpc>
                <a:spcPct val="93000"/>
              </a:lnSpc>
              <a:spcBef>
                <a:spcPct val="0"/>
              </a:spcBef>
              <a:spcAft>
                <a:spcPct val="0"/>
              </a:spcAft>
              <a:buClr>
                <a:srgbClr val="000000"/>
              </a:buClr>
              <a:buSzPct val="45000"/>
              <a:buFont typeface="StarSymbol"/>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6pPr>
            <a:lvl7pPr marL="1993900" indent="-215900" algn="ctr" defTabSz="449263" eaLnBrk="0" fontAlgn="base" hangingPunct="0">
              <a:lnSpc>
                <a:spcPct val="93000"/>
              </a:lnSpc>
              <a:spcBef>
                <a:spcPct val="0"/>
              </a:spcBef>
              <a:spcAft>
                <a:spcPct val="0"/>
              </a:spcAft>
              <a:buClr>
                <a:srgbClr val="000000"/>
              </a:buClr>
              <a:buSzPct val="45000"/>
              <a:buFont typeface="StarSymbol"/>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7pPr>
            <a:lvl8pPr marL="2451100" indent="-215900" algn="ctr" defTabSz="449263" eaLnBrk="0" fontAlgn="base" hangingPunct="0">
              <a:lnSpc>
                <a:spcPct val="93000"/>
              </a:lnSpc>
              <a:spcBef>
                <a:spcPct val="0"/>
              </a:spcBef>
              <a:spcAft>
                <a:spcPct val="0"/>
              </a:spcAft>
              <a:buClr>
                <a:srgbClr val="000000"/>
              </a:buClr>
              <a:buSzPct val="45000"/>
              <a:buFont typeface="StarSymbol"/>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8pPr>
            <a:lvl9pPr marL="2908300" indent="-215900" algn="ctr" defTabSz="449263" eaLnBrk="0" fontAlgn="base" hangingPunct="0">
              <a:lnSpc>
                <a:spcPct val="93000"/>
              </a:lnSpc>
              <a:spcBef>
                <a:spcPct val="0"/>
              </a:spcBef>
              <a:spcAft>
                <a:spcPct val="0"/>
              </a:spcAft>
              <a:buClr>
                <a:srgbClr val="000000"/>
              </a:buClr>
              <a:buSzPct val="45000"/>
              <a:buFont typeface="StarSymbol"/>
              <a:tabLst>
                <a:tab pos="723900" algn="l"/>
                <a:tab pos="1447800" algn="l"/>
                <a:tab pos="2171700" algn="l"/>
                <a:tab pos="2895600" algn="l"/>
              </a:tabLst>
              <a:defRPr>
                <a:solidFill>
                  <a:srgbClr val="003867"/>
                </a:solidFill>
                <a:latin typeface="SimHei" panose="02010609060101010101" pitchFamily="49" charset="-122"/>
                <a:ea typeface="MS Gothic" panose="020B0609070205080204" pitchFamily="49" charset="-128"/>
              </a:defRPr>
            </a:lvl9pPr>
          </a:lstStyle>
          <a:p>
            <a:pPr algn="r" eaLnBrk="1">
              <a:lnSpc>
                <a:spcPct val="95000"/>
              </a:lnSpc>
              <a:buClr>
                <a:srgbClr val="000000"/>
              </a:buClr>
              <a:buSzPct val="45000"/>
              <a:buFont typeface="StarSymbol"/>
              <a:buNone/>
              <a:defRPr/>
            </a:pPr>
            <a:fld id="{02CF5DFD-BD95-4667-8B34-225EA9E6AA98}" type="slidenum">
              <a:rPr lang="it-IT" altLang="it-IT" sz="1400" smtClean="0">
                <a:solidFill>
                  <a:schemeClr val="bg1"/>
                </a:solidFill>
                <a:latin typeface="Times New Roman" panose="02020603050405020304" pitchFamily="18" charset="0"/>
              </a:rPr>
              <a:pPr algn="r" eaLnBrk="1">
                <a:lnSpc>
                  <a:spcPct val="95000"/>
                </a:lnSpc>
                <a:buClr>
                  <a:srgbClr val="000000"/>
                </a:buClr>
                <a:buSzPct val="45000"/>
                <a:buFont typeface="StarSymbol"/>
                <a:buNone/>
                <a:defRPr/>
              </a:pPr>
              <a:t>‹N›</a:t>
            </a:fld>
            <a:endParaRPr lang="it-IT" altLang="it-IT" sz="140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110373044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ctr" defTabSz="449263" rtl="0" eaLnBrk="0" fontAlgn="base" hangingPunct="0">
        <a:lnSpc>
          <a:spcPct val="93000"/>
        </a:lnSpc>
        <a:spcBef>
          <a:spcPct val="0"/>
        </a:spcBef>
        <a:spcAft>
          <a:spcPct val="0"/>
        </a:spcAft>
        <a:buClr>
          <a:srgbClr val="000000"/>
        </a:buClr>
        <a:buSzPct val="45000"/>
        <a:buFont typeface="StarSymbol"/>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StarSymbol"/>
        <a:defRPr sz="4400">
          <a:solidFill>
            <a:srgbClr val="000000"/>
          </a:solidFill>
          <a:latin typeface="Arial" charset="0"/>
          <a:ea typeface="MS Gothic" pitchFamily="49" charset="-128"/>
        </a:defRPr>
      </a:lvl2pPr>
      <a:lvl3pPr algn="ctr" defTabSz="449263" rtl="0" eaLnBrk="0" fontAlgn="base" hangingPunct="0">
        <a:lnSpc>
          <a:spcPct val="93000"/>
        </a:lnSpc>
        <a:spcBef>
          <a:spcPct val="0"/>
        </a:spcBef>
        <a:spcAft>
          <a:spcPct val="0"/>
        </a:spcAft>
        <a:buClr>
          <a:srgbClr val="000000"/>
        </a:buClr>
        <a:buSzPct val="45000"/>
        <a:buFont typeface="StarSymbol"/>
        <a:defRPr sz="4400">
          <a:solidFill>
            <a:srgbClr val="000000"/>
          </a:solidFill>
          <a:latin typeface="Arial" charset="0"/>
          <a:ea typeface="MS Gothic" pitchFamily="49" charset="-128"/>
        </a:defRPr>
      </a:lvl3pPr>
      <a:lvl4pPr algn="ctr" defTabSz="449263" rtl="0" eaLnBrk="0" fontAlgn="base" hangingPunct="0">
        <a:lnSpc>
          <a:spcPct val="93000"/>
        </a:lnSpc>
        <a:spcBef>
          <a:spcPct val="0"/>
        </a:spcBef>
        <a:spcAft>
          <a:spcPct val="0"/>
        </a:spcAft>
        <a:buClr>
          <a:srgbClr val="000000"/>
        </a:buClr>
        <a:buSzPct val="45000"/>
        <a:buFont typeface="StarSymbol"/>
        <a:defRPr sz="4400">
          <a:solidFill>
            <a:srgbClr val="000000"/>
          </a:solidFill>
          <a:latin typeface="Arial" charset="0"/>
          <a:ea typeface="MS Gothic" pitchFamily="49" charset="-128"/>
        </a:defRPr>
      </a:lvl4pPr>
      <a:lvl5pPr algn="ctr" defTabSz="449263" rtl="0" eaLnBrk="0" fontAlgn="base" hangingPunct="0">
        <a:lnSpc>
          <a:spcPct val="93000"/>
        </a:lnSpc>
        <a:spcBef>
          <a:spcPct val="0"/>
        </a:spcBef>
        <a:spcAft>
          <a:spcPct val="0"/>
        </a:spcAft>
        <a:buClr>
          <a:srgbClr val="000000"/>
        </a:buClr>
        <a:buSzPct val="45000"/>
        <a:buFont typeface="StarSymbol"/>
        <a:defRPr sz="4400">
          <a:solidFill>
            <a:srgbClr val="000000"/>
          </a:solidFill>
          <a:latin typeface="Arial" charset="0"/>
          <a:ea typeface="MS Gothic" pitchFamily="49" charset="-128"/>
        </a:defRPr>
      </a:lvl5pPr>
      <a:lvl6pPr marL="15367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6pPr>
      <a:lvl7pPr marL="19939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7pPr>
      <a:lvl8pPr marL="24511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8pPr>
      <a:lvl9pPr marL="29083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9pPr>
    </p:titleStyle>
    <p:bodyStyle>
      <a:lvl1pPr marL="584200" indent="-476250" algn="l" defTabSz="449263" rtl="0" eaLnBrk="0" fontAlgn="base" hangingPunct="0">
        <a:lnSpc>
          <a:spcPct val="93000"/>
        </a:lnSpc>
        <a:spcBef>
          <a:spcPct val="0"/>
        </a:spcBef>
        <a:spcAft>
          <a:spcPts val="1425"/>
        </a:spcAft>
        <a:buClr>
          <a:srgbClr val="000000"/>
        </a:buClr>
        <a:buSzPct val="45000"/>
        <a:buFont typeface="StarSymbol"/>
        <a:defRPr sz="2500" b="1">
          <a:solidFill>
            <a:srgbClr val="C90000"/>
          </a:solidFill>
          <a:latin typeface="+mn-lt"/>
          <a:ea typeface="+mn-ea"/>
          <a:cs typeface="+mn-cs"/>
        </a:defRPr>
      </a:lvl1pPr>
      <a:lvl2pPr marL="1014413" indent="-438150" algn="l" defTabSz="449263" rtl="0" eaLnBrk="0" fontAlgn="base" hangingPunct="0">
        <a:lnSpc>
          <a:spcPct val="93000"/>
        </a:lnSpc>
        <a:spcBef>
          <a:spcPct val="0"/>
        </a:spcBef>
        <a:spcAft>
          <a:spcPts val="1138"/>
        </a:spcAft>
        <a:buClr>
          <a:srgbClr val="C90000"/>
        </a:buClr>
        <a:buFont typeface="StarSymbol"/>
        <a:buAutoNum type="arabicParenR"/>
        <a:defRPr sz="2300" b="1">
          <a:solidFill>
            <a:srgbClr val="002F63"/>
          </a:solidFill>
          <a:latin typeface="+mn-lt"/>
          <a:ea typeface="+mn-ea"/>
        </a:defRPr>
      </a:lvl2pPr>
      <a:lvl3pPr marL="1536700" indent="-457200" algn="l" defTabSz="449263" rtl="0" eaLnBrk="0" fontAlgn="base" hangingPunct="0">
        <a:lnSpc>
          <a:spcPct val="93000"/>
        </a:lnSpc>
        <a:spcBef>
          <a:spcPct val="0"/>
        </a:spcBef>
        <a:spcAft>
          <a:spcPts val="850"/>
        </a:spcAft>
        <a:buClr>
          <a:srgbClr val="003867"/>
        </a:buClr>
        <a:buFont typeface="StarSymbol"/>
        <a:buAutoNum type="alphaUcPeriod"/>
        <a:defRPr b="1">
          <a:solidFill>
            <a:srgbClr val="002F63"/>
          </a:solidFill>
          <a:latin typeface="+mn-lt"/>
          <a:ea typeface="+mn-ea"/>
        </a:defRPr>
      </a:lvl3pPr>
      <a:lvl4pPr marL="1892300" indent="-381000" algn="l" defTabSz="449263" rtl="0" eaLnBrk="0" fontAlgn="base" hangingPunct="0">
        <a:lnSpc>
          <a:spcPct val="93000"/>
        </a:lnSpc>
        <a:spcBef>
          <a:spcPct val="0"/>
        </a:spcBef>
        <a:spcAft>
          <a:spcPts val="575"/>
        </a:spcAft>
        <a:buClr>
          <a:srgbClr val="003867"/>
        </a:buClr>
        <a:buFont typeface="Verdana" panose="020B0604030504040204" pitchFamily="34" charset="0"/>
        <a:buChar char="•"/>
        <a:defRPr sz="1400" b="1">
          <a:solidFill>
            <a:srgbClr val="002F63"/>
          </a:solidFill>
          <a:latin typeface="+mn-lt"/>
          <a:ea typeface="+mn-ea"/>
        </a:defRPr>
      </a:lvl4pPr>
      <a:lvl5pPr marL="2324100" indent="-381000" algn="l" defTabSz="449263" rtl="0"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mj-lt"/>
          <a:ea typeface="+mn-ea"/>
        </a:defRPr>
      </a:lvl5pPr>
      <a:lvl6pPr marL="27813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6pPr>
      <a:lvl7pPr marL="32385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7pPr>
      <a:lvl8pPr marL="36957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8pPr>
      <a:lvl9pPr marL="41529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9.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3238253"/>
            <a:ext cx="9180513" cy="15501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lnSpc>
                <a:spcPct val="93000"/>
              </a:lnSpc>
              <a:spcAft>
                <a:spcPts val="1425"/>
              </a:spcAft>
              <a:buClr>
                <a:srgbClr val="000000"/>
              </a:buClr>
              <a:buSzPct val="45000"/>
              <a:buFont typeface="StarSymbol"/>
              <a:defRPr sz="2500" b="1">
                <a:solidFill>
                  <a:srgbClr val="C90000"/>
                </a:solidFill>
                <a:latin typeface="Verdana" panose="020B0604030504040204" pitchFamily="34" charset="0"/>
                <a:ea typeface="MS Gothic" panose="020B0609070205080204" pitchFamily="49" charset="-128"/>
              </a:defRPr>
            </a:lvl1pPr>
            <a:lvl2pPr marL="742950" indent="-285750">
              <a:lnSpc>
                <a:spcPct val="93000"/>
              </a:lnSpc>
              <a:spcAft>
                <a:spcPts val="1138"/>
              </a:spcAft>
              <a:buClr>
                <a:srgbClr val="C90000"/>
              </a:buClr>
              <a:buFont typeface="StarSymbol"/>
              <a:buAutoNum type="arabicParenR"/>
              <a:defRPr sz="2300" b="1">
                <a:solidFill>
                  <a:srgbClr val="002F63"/>
                </a:solidFill>
                <a:latin typeface="Verdana" panose="020B0604030504040204" pitchFamily="34" charset="0"/>
                <a:ea typeface="MS Gothic" panose="020B0609070205080204" pitchFamily="49" charset="-128"/>
              </a:defRPr>
            </a:lvl2pPr>
            <a:lvl3pPr marL="1143000" indent="-228600">
              <a:lnSpc>
                <a:spcPct val="93000"/>
              </a:lnSpc>
              <a:spcAft>
                <a:spcPts val="850"/>
              </a:spcAft>
              <a:buClr>
                <a:srgbClr val="003867"/>
              </a:buClr>
              <a:buFont typeface="StarSymbol"/>
              <a:buAutoNum type="alphaUcPeriod"/>
              <a:defRPr b="1">
                <a:solidFill>
                  <a:srgbClr val="002F63"/>
                </a:solidFill>
                <a:latin typeface="Verdana" panose="020B0604030504040204" pitchFamily="34" charset="0"/>
                <a:ea typeface="MS Gothic" panose="020B0609070205080204" pitchFamily="49" charset="-128"/>
              </a:defRPr>
            </a:lvl3pPr>
            <a:lvl4pPr marL="1600200" indent="-228600">
              <a:lnSpc>
                <a:spcPct val="93000"/>
              </a:lnSpc>
              <a:spcAft>
                <a:spcPts val="575"/>
              </a:spcAft>
              <a:buClr>
                <a:srgbClr val="003867"/>
              </a:buClr>
              <a:buFont typeface="Verdana" panose="020B0604030504040204" pitchFamily="34" charset="0"/>
              <a:buChar char="•"/>
              <a:defRPr sz="1400" b="1">
                <a:solidFill>
                  <a:srgbClr val="002F63"/>
                </a:solidFill>
                <a:latin typeface="Verdana" panose="020B0604030504040204" pitchFamily="34" charset="0"/>
                <a:ea typeface="MS Gothic" panose="020B0609070205080204" pitchFamily="49" charset="-128"/>
              </a:defRPr>
            </a:lvl4pPr>
            <a:lvl5pPr marL="2057400" indent="-228600">
              <a:lnSpc>
                <a:spcPct val="93000"/>
              </a:lnSpc>
              <a:spcAft>
                <a:spcPts val="288"/>
              </a:spcAft>
              <a:buClr>
                <a:srgbClr val="000000"/>
              </a:buClr>
              <a:buSzPct val="45000"/>
              <a:buFont typeface="StarSymbol"/>
              <a:buChar char="●"/>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Arial" panose="020B0604020202020204" pitchFamily="34" charset="0"/>
                <a:ea typeface="MS Gothic" panose="020B0609070205080204" pitchFamily="49" charset="-128"/>
              </a:defRPr>
            </a:lvl9pPr>
          </a:lstStyle>
          <a:p>
            <a:pPr algn="ctr" eaLnBrk="1">
              <a:lnSpc>
                <a:spcPct val="100000"/>
              </a:lnSpc>
              <a:spcAft>
                <a:spcPct val="0"/>
              </a:spcAft>
            </a:pPr>
            <a:endParaRPr lang="en-US" altLang="it-IT" sz="2000" b="0" dirty="0">
              <a:solidFill>
                <a:schemeClr val="bg1"/>
              </a:solidFill>
            </a:endParaRPr>
          </a:p>
          <a:p>
            <a:pPr algn="ctr" eaLnBrk="1">
              <a:lnSpc>
                <a:spcPct val="83000"/>
              </a:lnSpc>
              <a:spcBef>
                <a:spcPts val="600"/>
              </a:spcBef>
              <a:spcAft>
                <a:spcPct val="0"/>
              </a:spcAft>
            </a:pPr>
            <a:r>
              <a:rPr lang="it-IT" sz="2200" b="0" dirty="0">
                <a:solidFill>
                  <a:schemeClr val="bg1"/>
                </a:solidFill>
              </a:rPr>
              <a:t>La trama delle regole e l’orizzonte delle buone prassi: la difficile ricerca delle sinergie; il contributo e le prospettive dell’Osservatorio per l’efficienza delle procedure</a:t>
            </a:r>
          </a:p>
          <a:p>
            <a:pPr algn="ctr" eaLnBrk="1">
              <a:lnSpc>
                <a:spcPct val="83000"/>
              </a:lnSpc>
              <a:spcBef>
                <a:spcPts val="600"/>
              </a:spcBef>
              <a:spcAft>
                <a:spcPct val="0"/>
              </a:spcAft>
            </a:pPr>
            <a:endParaRPr lang="it-IT" sz="1200" b="0" dirty="0">
              <a:solidFill>
                <a:schemeClr val="bg1"/>
              </a:solidFill>
            </a:endParaRPr>
          </a:p>
        </p:txBody>
      </p:sp>
      <p:sp>
        <p:nvSpPr>
          <p:cNvPr id="3" name="Text Box 3"/>
          <p:cNvSpPr txBox="1">
            <a:spLocks noChangeArrowheads="1"/>
          </p:cNvSpPr>
          <p:nvPr/>
        </p:nvSpPr>
        <p:spPr bwMode="auto">
          <a:xfrm>
            <a:off x="305780" y="5034723"/>
            <a:ext cx="8640960" cy="2009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lnSpc>
                <a:spcPct val="93000"/>
              </a:lnSpc>
              <a:spcAft>
                <a:spcPts val="1425"/>
              </a:spcAft>
              <a:buClr>
                <a:srgbClr val="000000"/>
              </a:buClr>
              <a:buSzPct val="45000"/>
              <a:buFont typeface="StarSymbol"/>
              <a:defRPr sz="2500" b="1">
                <a:solidFill>
                  <a:srgbClr val="C90000"/>
                </a:solidFill>
                <a:latin typeface="Verdana" panose="020B0604030504040204" pitchFamily="34" charset="0"/>
                <a:ea typeface="MS Gothic" panose="020B0609070205080204" pitchFamily="49" charset="-128"/>
              </a:defRPr>
            </a:lvl1pPr>
            <a:lvl2pPr marL="742950" indent="-285750">
              <a:lnSpc>
                <a:spcPct val="93000"/>
              </a:lnSpc>
              <a:spcAft>
                <a:spcPts val="1138"/>
              </a:spcAft>
              <a:buClr>
                <a:srgbClr val="C90000"/>
              </a:buClr>
              <a:buFont typeface="StarSymbol"/>
              <a:buAutoNum type="arabicParenR"/>
              <a:defRPr sz="2300" b="1">
                <a:solidFill>
                  <a:srgbClr val="002F63"/>
                </a:solidFill>
                <a:latin typeface="Verdana" panose="020B0604030504040204" pitchFamily="34" charset="0"/>
                <a:ea typeface="MS Gothic" panose="020B0609070205080204" pitchFamily="49" charset="-128"/>
              </a:defRPr>
            </a:lvl2pPr>
            <a:lvl3pPr marL="1143000" indent="-228600">
              <a:lnSpc>
                <a:spcPct val="93000"/>
              </a:lnSpc>
              <a:spcAft>
                <a:spcPts val="850"/>
              </a:spcAft>
              <a:buClr>
                <a:srgbClr val="003867"/>
              </a:buClr>
              <a:buFont typeface="StarSymbol"/>
              <a:buAutoNum type="alphaUcPeriod"/>
              <a:defRPr b="1">
                <a:solidFill>
                  <a:srgbClr val="002F63"/>
                </a:solidFill>
                <a:latin typeface="Verdana" panose="020B0604030504040204" pitchFamily="34" charset="0"/>
                <a:ea typeface="MS Gothic" panose="020B0609070205080204" pitchFamily="49" charset="-128"/>
              </a:defRPr>
            </a:lvl3pPr>
            <a:lvl4pPr marL="1600200" indent="-228600">
              <a:lnSpc>
                <a:spcPct val="93000"/>
              </a:lnSpc>
              <a:spcAft>
                <a:spcPts val="575"/>
              </a:spcAft>
              <a:buClr>
                <a:srgbClr val="003867"/>
              </a:buClr>
              <a:buFont typeface="Verdana" panose="020B0604030504040204" pitchFamily="34" charset="0"/>
              <a:buChar char="•"/>
              <a:defRPr sz="1400" b="1">
                <a:solidFill>
                  <a:srgbClr val="002F63"/>
                </a:solidFill>
                <a:latin typeface="Verdana" panose="020B0604030504040204" pitchFamily="34" charset="0"/>
                <a:ea typeface="MS Gothic" panose="020B0609070205080204" pitchFamily="49" charset="-128"/>
              </a:defRPr>
            </a:lvl4pPr>
            <a:lvl5pPr marL="2057400" indent="-228600">
              <a:lnSpc>
                <a:spcPct val="93000"/>
              </a:lnSpc>
              <a:spcAft>
                <a:spcPts val="288"/>
              </a:spcAft>
              <a:buClr>
                <a:srgbClr val="000000"/>
              </a:buClr>
              <a:buSzPct val="45000"/>
              <a:buFont typeface="StarSymbol"/>
              <a:buChar char="●"/>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Arial" panose="020B0604020202020204" pitchFamily="34" charset="0"/>
                <a:ea typeface="MS Gothic" panose="020B0609070205080204" pitchFamily="49" charset="-128"/>
              </a:defRPr>
            </a:lvl9pPr>
          </a:lstStyle>
          <a:p>
            <a:pPr algn="ctr" eaLnBrk="1">
              <a:lnSpc>
                <a:spcPct val="83000"/>
              </a:lnSpc>
              <a:spcBef>
                <a:spcPts val="600"/>
              </a:spcBef>
              <a:spcAft>
                <a:spcPct val="0"/>
              </a:spcAft>
            </a:pPr>
            <a:endParaRPr lang="en-US" altLang="it-IT" sz="1900" dirty="0">
              <a:solidFill>
                <a:schemeClr val="bg1"/>
              </a:solidFill>
            </a:endParaRPr>
          </a:p>
          <a:p>
            <a:pPr algn="ctr" eaLnBrk="1">
              <a:lnSpc>
                <a:spcPct val="83000"/>
              </a:lnSpc>
              <a:spcBef>
                <a:spcPts val="600"/>
              </a:spcBef>
              <a:spcAft>
                <a:spcPct val="0"/>
              </a:spcAft>
            </a:pPr>
            <a:r>
              <a:rPr lang="en-US" altLang="it-IT" sz="1900" dirty="0">
                <a:solidFill>
                  <a:schemeClr val="bg1"/>
                </a:solidFill>
              </a:rPr>
              <a:t>Giovanni </a:t>
            </a:r>
            <a:r>
              <a:rPr lang="en-US" altLang="it-IT" sz="1900" dirty="0" err="1">
                <a:solidFill>
                  <a:schemeClr val="bg1"/>
                </a:solidFill>
              </a:rPr>
              <a:t>Staiano</a:t>
            </a:r>
            <a:endParaRPr lang="en-US" altLang="it-IT" sz="1900" dirty="0">
              <a:solidFill>
                <a:schemeClr val="bg1"/>
              </a:solidFill>
            </a:endParaRPr>
          </a:p>
          <a:p>
            <a:pPr algn="ctr" eaLnBrk="1">
              <a:lnSpc>
                <a:spcPct val="83000"/>
              </a:lnSpc>
              <a:spcBef>
                <a:spcPts val="600"/>
              </a:spcBef>
              <a:spcAft>
                <a:spcPct val="0"/>
              </a:spcAft>
            </a:pPr>
            <a:r>
              <a:rPr lang="en-US" altLang="it-IT" sz="1900" dirty="0" err="1">
                <a:solidFill>
                  <a:schemeClr val="bg1"/>
                </a:solidFill>
              </a:rPr>
              <a:t>Responsabile</a:t>
            </a:r>
            <a:r>
              <a:rPr lang="en-US" altLang="it-IT" sz="1900" dirty="0">
                <a:solidFill>
                  <a:schemeClr val="bg1"/>
                </a:solidFill>
              </a:rPr>
              <a:t> </a:t>
            </a:r>
            <a:r>
              <a:rPr lang="en-US" altLang="it-IT" sz="1900" dirty="0" err="1">
                <a:solidFill>
                  <a:schemeClr val="bg1"/>
                </a:solidFill>
              </a:rPr>
              <a:t>Ufficio</a:t>
            </a:r>
            <a:r>
              <a:rPr lang="en-US" altLang="it-IT" sz="1900" dirty="0">
                <a:solidFill>
                  <a:schemeClr val="bg1"/>
                </a:solidFill>
              </a:rPr>
              <a:t> </a:t>
            </a:r>
            <a:r>
              <a:rPr lang="en-US" altLang="it-IT" sz="1900" dirty="0" err="1">
                <a:solidFill>
                  <a:schemeClr val="bg1"/>
                </a:solidFill>
              </a:rPr>
              <a:t>Consulenza</a:t>
            </a:r>
            <a:r>
              <a:rPr lang="en-US" altLang="it-IT" sz="1900" dirty="0">
                <a:solidFill>
                  <a:schemeClr val="bg1"/>
                </a:solidFill>
              </a:rPr>
              <a:t> </a:t>
            </a:r>
            <a:r>
              <a:rPr lang="en-US" altLang="it-IT" sz="1900" dirty="0" err="1">
                <a:solidFill>
                  <a:schemeClr val="bg1"/>
                </a:solidFill>
              </a:rPr>
              <a:t>Legale</a:t>
            </a:r>
            <a:endParaRPr lang="en-US" altLang="it-IT" sz="1900" dirty="0">
              <a:solidFill>
                <a:schemeClr val="bg1"/>
              </a:solidFill>
            </a:endParaRPr>
          </a:p>
          <a:p>
            <a:pPr algn="ctr" eaLnBrk="1">
              <a:lnSpc>
                <a:spcPct val="83000"/>
              </a:lnSpc>
              <a:spcBef>
                <a:spcPts val="600"/>
              </a:spcBef>
              <a:spcAft>
                <a:spcPct val="0"/>
              </a:spcAft>
            </a:pPr>
            <a:endParaRPr lang="en-US" altLang="it-IT" sz="1900" b="0" dirty="0">
              <a:solidFill>
                <a:schemeClr val="bg1"/>
              </a:solidFill>
            </a:endParaRPr>
          </a:p>
          <a:p>
            <a:pPr algn="ctr" eaLnBrk="1">
              <a:lnSpc>
                <a:spcPct val="83000"/>
              </a:lnSpc>
              <a:spcBef>
                <a:spcPts val="600"/>
              </a:spcBef>
              <a:spcAft>
                <a:spcPct val="0"/>
              </a:spcAft>
            </a:pPr>
            <a:r>
              <a:rPr lang="en-US" altLang="it-IT" sz="1900" b="0" dirty="0">
                <a:solidFill>
                  <a:schemeClr val="bg1"/>
                </a:solidFill>
              </a:rPr>
              <a:t>Tivoli, 22 </a:t>
            </a:r>
            <a:r>
              <a:rPr lang="en-US" altLang="it-IT" sz="1900" b="0" dirty="0" err="1">
                <a:solidFill>
                  <a:schemeClr val="bg1"/>
                </a:solidFill>
              </a:rPr>
              <a:t>giugno</a:t>
            </a:r>
            <a:r>
              <a:rPr lang="en-US" altLang="it-IT" sz="1900" b="0" dirty="0">
                <a:solidFill>
                  <a:schemeClr val="bg1"/>
                </a:solidFill>
              </a:rPr>
              <a:t> 2019</a:t>
            </a:r>
          </a:p>
          <a:p>
            <a:pPr algn="ctr" eaLnBrk="1">
              <a:lnSpc>
                <a:spcPct val="83000"/>
              </a:lnSpc>
              <a:spcBef>
                <a:spcPts val="600"/>
              </a:spcBef>
              <a:spcAft>
                <a:spcPct val="0"/>
              </a:spcAft>
            </a:pPr>
            <a:endParaRPr lang="en-US" altLang="it-IT" sz="1900" b="0" i="1" dirty="0">
              <a:solidFill>
                <a:schemeClr val="bg1"/>
              </a:solidFill>
            </a:endParaRPr>
          </a:p>
        </p:txBody>
      </p:sp>
    </p:spTree>
    <p:extLst>
      <p:ext uri="{BB962C8B-B14F-4D97-AF65-F5344CB8AC3E}">
        <p14:creationId xmlns:p14="http://schemas.microsoft.com/office/powerpoint/2010/main" val="3754041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751212B8-8C3C-4E0E-9EEF-1C8DBED0AF86}"/>
              </a:ext>
            </a:extLst>
          </p:cNvPr>
          <p:cNvSpPr/>
          <p:nvPr/>
        </p:nvSpPr>
        <p:spPr>
          <a:xfrm>
            <a:off x="46703" y="582865"/>
            <a:ext cx="9008050" cy="556563"/>
          </a:xfrm>
          <a:prstGeom prst="rect">
            <a:avLst/>
          </a:prstGeom>
        </p:spPr>
        <p:txBody>
          <a:bodyPr wrap="square">
            <a:spAutoFit/>
          </a:bodyPr>
          <a:lstStyle/>
          <a:p>
            <a:pPr marL="285750" marR="0" lvl="0" indent="-285750" algn="just" defTabSz="449263" rtl="0" eaLnBrk="0" fontAlgn="base" latinLnBrk="0" hangingPunct="0">
              <a:lnSpc>
                <a:spcPct val="100000"/>
              </a:lnSpc>
              <a:spcBef>
                <a:spcPct val="0"/>
              </a:spcBef>
              <a:spcAft>
                <a:spcPts val="0"/>
              </a:spcAft>
              <a:buClrTx/>
              <a:buSzTx/>
              <a:buFont typeface="Arial" panose="020B0604020202020204" pitchFamily="34" charset="0"/>
              <a:buChar char="•"/>
              <a:tabLst/>
              <a:defRPr/>
            </a:pPr>
            <a:endParaRPr kumimoji="0" lang="en-IE"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just" defTabSz="449263" rtl="0" eaLnBrk="0" fontAlgn="base" latinLnBrk="0" hangingPunct="0">
              <a:lnSpc>
                <a:spcPts val="1700"/>
              </a:lnSpc>
              <a:spcBef>
                <a:spcPct val="0"/>
              </a:spcBef>
              <a:spcAft>
                <a:spcPts val="1000"/>
              </a:spcAft>
              <a:buClrTx/>
              <a:buSzTx/>
              <a:buFontTx/>
              <a:buNone/>
              <a:tabLst/>
              <a:defRPr/>
            </a:pPr>
            <a:endParaRPr kumimoji="0" lang="it-IT" sz="1600" b="0" i="0" u="none" strike="noStrike" kern="1200" cap="none" spc="0" normalizeH="0" baseline="0" noProof="0" dirty="0">
              <a:ln>
                <a:noFill/>
              </a:ln>
              <a:solidFill>
                <a:srgbClr val="003867"/>
              </a:solidFill>
              <a:effectLst/>
              <a:uLnTx/>
              <a:uFillTx/>
              <a:latin typeface="Calibri" panose="020F0502020204030204" pitchFamily="34" charset="0"/>
              <a:ea typeface="MS Gothic" panose="020B0609070205080204" pitchFamily="49" charset="-128"/>
              <a:cs typeface="+mn-cs"/>
            </a:endParaRPr>
          </a:p>
        </p:txBody>
      </p:sp>
      <p:sp>
        <p:nvSpPr>
          <p:cNvPr id="4" name="Sottotitolo 2">
            <a:extLst>
              <a:ext uri="{FF2B5EF4-FFF2-40B4-BE49-F238E27FC236}">
                <a16:creationId xmlns:a16="http://schemas.microsoft.com/office/drawing/2014/main" id="{41D91383-746C-4E7C-88EA-42401B35814D}"/>
              </a:ext>
            </a:extLst>
          </p:cNvPr>
          <p:cNvSpPr txBox="1">
            <a:spLocks/>
          </p:cNvSpPr>
          <p:nvPr/>
        </p:nvSpPr>
        <p:spPr bwMode="auto">
          <a:xfrm>
            <a:off x="269776" y="755973"/>
            <a:ext cx="8640960" cy="53285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584200" indent="-476250" algn="l" defTabSz="449263" rtl="0" eaLnBrk="0" fontAlgn="base" hangingPunct="0">
              <a:lnSpc>
                <a:spcPct val="93000"/>
              </a:lnSpc>
              <a:spcBef>
                <a:spcPct val="0"/>
              </a:spcBef>
              <a:spcAft>
                <a:spcPts val="1425"/>
              </a:spcAft>
              <a:buClr>
                <a:srgbClr val="000000"/>
              </a:buClr>
              <a:buSzPct val="45000"/>
              <a:buFont typeface="StarSymbol"/>
              <a:defRPr sz="2500" b="1">
                <a:solidFill>
                  <a:srgbClr val="C90000"/>
                </a:solidFill>
                <a:latin typeface="+mn-lt"/>
                <a:ea typeface="+mn-ea"/>
                <a:cs typeface="+mn-cs"/>
              </a:defRPr>
            </a:lvl1pPr>
            <a:lvl2pPr marL="1014413" indent="-438150" algn="l" defTabSz="449263" rtl="0" eaLnBrk="0" fontAlgn="base" hangingPunct="0">
              <a:lnSpc>
                <a:spcPct val="93000"/>
              </a:lnSpc>
              <a:spcBef>
                <a:spcPct val="0"/>
              </a:spcBef>
              <a:spcAft>
                <a:spcPts val="1138"/>
              </a:spcAft>
              <a:buClr>
                <a:srgbClr val="C90000"/>
              </a:buClr>
              <a:buFont typeface="StarSymbol"/>
              <a:buAutoNum type="arabicParenR"/>
              <a:defRPr sz="2300" b="1">
                <a:solidFill>
                  <a:srgbClr val="002F63"/>
                </a:solidFill>
                <a:latin typeface="+mn-lt"/>
                <a:ea typeface="+mn-ea"/>
              </a:defRPr>
            </a:lvl2pPr>
            <a:lvl3pPr marL="1536700" indent="-457200" algn="l" defTabSz="449263" rtl="0" eaLnBrk="0" fontAlgn="base" hangingPunct="0">
              <a:lnSpc>
                <a:spcPct val="93000"/>
              </a:lnSpc>
              <a:spcBef>
                <a:spcPct val="0"/>
              </a:spcBef>
              <a:spcAft>
                <a:spcPts val="850"/>
              </a:spcAft>
              <a:buClr>
                <a:srgbClr val="003867"/>
              </a:buClr>
              <a:buFont typeface="StarSymbol"/>
              <a:buAutoNum type="alphaUcPeriod"/>
              <a:defRPr b="1">
                <a:solidFill>
                  <a:srgbClr val="002F63"/>
                </a:solidFill>
                <a:latin typeface="+mn-lt"/>
                <a:ea typeface="+mn-ea"/>
              </a:defRPr>
            </a:lvl3pPr>
            <a:lvl4pPr marL="1892300" indent="-381000" algn="l" defTabSz="449263" rtl="0" eaLnBrk="0" fontAlgn="base" hangingPunct="0">
              <a:lnSpc>
                <a:spcPct val="93000"/>
              </a:lnSpc>
              <a:spcBef>
                <a:spcPct val="0"/>
              </a:spcBef>
              <a:spcAft>
                <a:spcPts val="575"/>
              </a:spcAft>
              <a:buClr>
                <a:srgbClr val="003867"/>
              </a:buClr>
              <a:buFont typeface="Verdana" panose="020B0604030504040204" pitchFamily="34" charset="0"/>
              <a:buChar char="•"/>
              <a:defRPr sz="1400" b="1">
                <a:solidFill>
                  <a:srgbClr val="002F63"/>
                </a:solidFill>
                <a:latin typeface="+mn-lt"/>
                <a:ea typeface="+mn-ea"/>
              </a:defRPr>
            </a:lvl4pPr>
            <a:lvl5pPr marL="2324100" indent="-381000" algn="l" defTabSz="449263" rtl="0"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mj-lt"/>
                <a:ea typeface="+mn-ea"/>
              </a:defRPr>
            </a:lvl5pPr>
            <a:lvl6pPr marL="27813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6pPr>
            <a:lvl7pPr marL="32385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7pPr>
            <a:lvl8pPr marL="36957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8pPr>
            <a:lvl9pPr marL="41529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9pPr>
          </a:lstStyle>
          <a:p>
            <a:pPr marL="0" indent="0" algn="just">
              <a:lnSpc>
                <a:spcPct val="100000"/>
              </a:lnSpc>
              <a:spcBef>
                <a:spcPts val="0"/>
              </a:spcBef>
              <a:spcAft>
                <a:spcPts val="600"/>
              </a:spcAft>
              <a:buClrTx/>
              <a:buSzTx/>
            </a:pPr>
            <a:r>
              <a:rPr lang="it-IT" altLang="it-IT" sz="1800" b="0" dirty="0">
                <a:solidFill>
                  <a:srgbClr val="003867"/>
                </a:solidFill>
                <a:latin typeface="Verdana" panose="020B0604030504040204" pitchFamily="34" charset="0"/>
                <a:cs typeface="Verdana" panose="020B0604030504040204" pitchFamily="34" charset="0"/>
              </a:rPr>
              <a:t>Nel </a:t>
            </a:r>
            <a:r>
              <a:rPr lang="it-IT" altLang="it-IT" sz="1800" dirty="0">
                <a:solidFill>
                  <a:srgbClr val="003867"/>
                </a:solidFill>
                <a:latin typeface="Verdana" panose="020B0604030504040204" pitchFamily="34" charset="0"/>
                <a:cs typeface="Verdana" panose="020B0604030504040204" pitchFamily="34" charset="0"/>
              </a:rPr>
              <a:t>giugno 2018 </a:t>
            </a:r>
            <a:r>
              <a:rPr lang="it-IT" altLang="it-IT" sz="1800" b="0" dirty="0">
                <a:solidFill>
                  <a:srgbClr val="003867"/>
                </a:solidFill>
                <a:latin typeface="Verdana" panose="020B0604030504040204" pitchFamily="34" charset="0"/>
                <a:cs typeface="Verdana" panose="020B0604030504040204" pitchFamily="34" charset="0"/>
              </a:rPr>
              <a:t>è stata svolta una prima indagine a cui hanno partecipato 18 Commissioni regionali che hanno espresso valutazioni con riferimento a 66 Tribunali.</a:t>
            </a:r>
          </a:p>
          <a:p>
            <a:pPr indent="-584200">
              <a:lnSpc>
                <a:spcPct val="100000"/>
              </a:lnSpc>
              <a:spcAft>
                <a:spcPts val="600"/>
              </a:spcAft>
              <a:buClrTx/>
              <a:buSzTx/>
              <a:defRPr/>
            </a:pPr>
            <a:r>
              <a:rPr lang="it-IT" altLang="it-IT" sz="1800" dirty="0">
                <a:solidFill>
                  <a:srgbClr val="003867"/>
                </a:solidFill>
                <a:latin typeface="Verdana" panose="020B0604030504040204" pitchFamily="34" charset="0"/>
                <a:cs typeface="Verdana" panose="020B0604030504040204" pitchFamily="34" charset="0"/>
              </a:rPr>
              <a:t>Questi i risultati della rilevazione: </a:t>
            </a:r>
          </a:p>
          <a:p>
            <a:pPr indent="-584200" algn="just">
              <a:lnSpc>
                <a:spcPct val="100000"/>
              </a:lnSpc>
              <a:spcAft>
                <a:spcPts val="600"/>
              </a:spcAft>
              <a:buClrTx/>
              <a:buSzTx/>
              <a:defRPr/>
            </a:pPr>
            <a:r>
              <a:rPr lang="it-IT" altLang="it-IT" sz="1800" b="0" u="sng" dirty="0">
                <a:solidFill>
                  <a:srgbClr val="003867"/>
                </a:solidFill>
                <a:latin typeface="Verdana" panose="020B0604030504040204" pitchFamily="34" charset="0"/>
                <a:cs typeface="Verdana" panose="020B0604030504040204" pitchFamily="34" charset="0"/>
              </a:rPr>
              <a:t>Utilità delle prassi</a:t>
            </a:r>
          </a:p>
          <a:p>
            <a:pPr marL="0" indent="0" algn="just">
              <a:lnSpc>
                <a:spcPct val="100000"/>
              </a:lnSpc>
              <a:spcAft>
                <a:spcPts val="600"/>
              </a:spcAft>
              <a:buClrTx/>
              <a:buSzTx/>
              <a:defRPr/>
            </a:pPr>
            <a:r>
              <a:rPr lang="it-IT" altLang="it-IT" sz="1800" b="0" dirty="0">
                <a:solidFill>
                  <a:srgbClr val="003867"/>
                </a:solidFill>
                <a:latin typeface="Verdana" panose="020B0604030504040204" pitchFamily="34" charset="0"/>
                <a:cs typeface="Verdana" panose="020B0604030504040204" pitchFamily="34" charset="0"/>
              </a:rPr>
              <a:t>È prevalso un giudizio molto positivo in termini di utilità delle prassi esaminate (64% delle risposte «molto utile» + 28% «abbastanza»)</a:t>
            </a:r>
          </a:p>
          <a:p>
            <a:pPr indent="-584200" algn="just">
              <a:lnSpc>
                <a:spcPct val="100000"/>
              </a:lnSpc>
              <a:spcAft>
                <a:spcPts val="600"/>
              </a:spcAft>
              <a:buClrTx/>
              <a:buSzTx/>
              <a:defRPr/>
            </a:pPr>
            <a:r>
              <a:rPr lang="it-IT" altLang="it-IT" sz="1800" b="0" u="sng" dirty="0">
                <a:solidFill>
                  <a:srgbClr val="003867"/>
                </a:solidFill>
                <a:latin typeface="Verdana" panose="020B0604030504040204" pitchFamily="34" charset="0"/>
                <a:cs typeface="Verdana" panose="020B0604030504040204" pitchFamily="34" charset="0"/>
              </a:rPr>
              <a:t>Grado di attuazione delle prassi</a:t>
            </a:r>
          </a:p>
          <a:p>
            <a:pPr marL="0" indent="0" algn="just">
              <a:lnSpc>
                <a:spcPct val="100000"/>
              </a:lnSpc>
              <a:spcAft>
                <a:spcPts val="600"/>
              </a:spcAft>
              <a:buClrTx/>
              <a:buSzTx/>
              <a:defRPr/>
            </a:pPr>
            <a:r>
              <a:rPr lang="it-IT" altLang="it-IT" sz="1800" b="0" dirty="0">
                <a:solidFill>
                  <a:srgbClr val="003867"/>
                </a:solidFill>
                <a:latin typeface="Verdana" panose="020B0604030504040204" pitchFamily="34" charset="0"/>
                <a:cs typeface="Verdana" panose="020B0604030504040204" pitchFamily="34" charset="0"/>
              </a:rPr>
              <a:t>Per quanto riguarda l’attuazione delle prassi nei Tribunali è emersa la necessità di incentivarne l’applicazione poiché la maggior parte delle stesse, sebbene ritenute molto utili, non risultava ancora recepita</a:t>
            </a:r>
          </a:p>
          <a:p>
            <a:pPr indent="-584200" algn="just">
              <a:lnSpc>
                <a:spcPct val="100000"/>
              </a:lnSpc>
              <a:spcAft>
                <a:spcPts val="600"/>
              </a:spcAft>
              <a:buClrTx/>
              <a:buSzTx/>
              <a:defRPr/>
            </a:pPr>
            <a:r>
              <a:rPr lang="it-IT" altLang="it-IT" sz="1800" b="0" u="sng" dirty="0">
                <a:solidFill>
                  <a:srgbClr val="003867"/>
                </a:solidFill>
                <a:latin typeface="Verdana" panose="020B0604030504040204" pitchFamily="34" charset="0"/>
                <a:cs typeface="Verdana" panose="020B0604030504040204" pitchFamily="34" charset="0"/>
              </a:rPr>
              <a:t>Grado di efficacia delle prassi</a:t>
            </a:r>
          </a:p>
          <a:p>
            <a:pPr marL="0" indent="0" algn="just">
              <a:lnSpc>
                <a:spcPct val="100000"/>
              </a:lnSpc>
              <a:spcAft>
                <a:spcPts val="600"/>
              </a:spcAft>
              <a:buClrTx/>
              <a:buSzTx/>
              <a:defRPr/>
            </a:pPr>
            <a:r>
              <a:rPr lang="it-IT" altLang="it-IT" sz="1800" b="0" dirty="0">
                <a:solidFill>
                  <a:srgbClr val="003867"/>
                </a:solidFill>
                <a:latin typeface="Verdana" panose="020B0604030504040204" pitchFamily="34" charset="0"/>
                <a:cs typeface="Verdana" panose="020B0604030504040204" pitchFamily="34" charset="0"/>
              </a:rPr>
              <a:t>Tra le prassi già applicate quelle ritenute più efficaci, perché hanno comportato una forte riduzione dei tempi delle procedure, hanno riguardato la celere fissazione dell’udienza per l’audizione delle parti e i </a:t>
            </a:r>
            <a:r>
              <a:rPr lang="it-IT" altLang="it-IT" sz="1800" b="0" dirty="0">
                <a:solidFill>
                  <a:srgbClr val="003867"/>
                </a:solidFill>
              </a:rPr>
              <a:t>tempestivi riparti parziali</a:t>
            </a:r>
          </a:p>
          <a:p>
            <a:pPr marL="0" indent="0" algn="just">
              <a:lnSpc>
                <a:spcPct val="100000"/>
              </a:lnSpc>
              <a:spcBef>
                <a:spcPts val="0"/>
              </a:spcBef>
              <a:spcAft>
                <a:spcPts val="600"/>
              </a:spcAft>
              <a:buClrTx/>
              <a:buSzTx/>
            </a:pPr>
            <a:endParaRPr lang="it-IT" altLang="it-IT" sz="18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8163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751212B8-8C3C-4E0E-9EEF-1C8DBED0AF86}"/>
              </a:ext>
            </a:extLst>
          </p:cNvPr>
          <p:cNvSpPr/>
          <p:nvPr/>
        </p:nvSpPr>
        <p:spPr>
          <a:xfrm>
            <a:off x="46703" y="582865"/>
            <a:ext cx="9008050" cy="556563"/>
          </a:xfrm>
          <a:prstGeom prst="rect">
            <a:avLst/>
          </a:prstGeom>
        </p:spPr>
        <p:txBody>
          <a:bodyPr wrap="square">
            <a:spAutoFit/>
          </a:bodyPr>
          <a:lstStyle/>
          <a:p>
            <a:pPr marL="285750" marR="0" lvl="0" indent="-285750" algn="just" defTabSz="449263" rtl="0" eaLnBrk="0" fontAlgn="base" latinLnBrk="0" hangingPunct="0">
              <a:lnSpc>
                <a:spcPct val="100000"/>
              </a:lnSpc>
              <a:spcBef>
                <a:spcPct val="0"/>
              </a:spcBef>
              <a:spcAft>
                <a:spcPts val="0"/>
              </a:spcAft>
              <a:buClrTx/>
              <a:buSzTx/>
              <a:buFont typeface="Arial" panose="020B0604020202020204" pitchFamily="34" charset="0"/>
              <a:buChar char="•"/>
              <a:tabLst/>
              <a:defRPr/>
            </a:pPr>
            <a:endParaRPr kumimoji="0" lang="en-IE"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just" defTabSz="449263" rtl="0" eaLnBrk="0" fontAlgn="base" latinLnBrk="0" hangingPunct="0">
              <a:lnSpc>
                <a:spcPts val="1700"/>
              </a:lnSpc>
              <a:spcBef>
                <a:spcPct val="0"/>
              </a:spcBef>
              <a:spcAft>
                <a:spcPts val="1000"/>
              </a:spcAft>
              <a:buClrTx/>
              <a:buSzTx/>
              <a:buFontTx/>
              <a:buNone/>
              <a:tabLst/>
              <a:defRPr/>
            </a:pPr>
            <a:endParaRPr kumimoji="0" lang="it-IT" sz="1600" b="0" i="0" u="none" strike="noStrike" kern="1200" cap="none" spc="0" normalizeH="0" baseline="0" noProof="0" dirty="0">
              <a:ln>
                <a:noFill/>
              </a:ln>
              <a:solidFill>
                <a:srgbClr val="003867"/>
              </a:solidFill>
              <a:effectLst/>
              <a:uLnTx/>
              <a:uFillTx/>
              <a:latin typeface="Calibri" panose="020F0502020204030204" pitchFamily="34" charset="0"/>
              <a:ea typeface="MS Gothic" panose="020B0609070205080204" pitchFamily="49" charset="-128"/>
              <a:cs typeface="+mn-cs"/>
            </a:endParaRPr>
          </a:p>
        </p:txBody>
      </p:sp>
      <p:sp>
        <p:nvSpPr>
          <p:cNvPr id="4" name="Sottotitolo 2">
            <a:extLst>
              <a:ext uri="{FF2B5EF4-FFF2-40B4-BE49-F238E27FC236}">
                <a16:creationId xmlns:a16="http://schemas.microsoft.com/office/drawing/2014/main" id="{41D91383-746C-4E7C-88EA-42401B35814D}"/>
              </a:ext>
            </a:extLst>
          </p:cNvPr>
          <p:cNvSpPr txBox="1">
            <a:spLocks/>
          </p:cNvSpPr>
          <p:nvPr/>
        </p:nvSpPr>
        <p:spPr bwMode="auto">
          <a:xfrm>
            <a:off x="269776" y="755973"/>
            <a:ext cx="8640960" cy="53285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584200" indent="-476250" algn="l" defTabSz="449263" rtl="0" eaLnBrk="0" fontAlgn="base" hangingPunct="0">
              <a:lnSpc>
                <a:spcPct val="93000"/>
              </a:lnSpc>
              <a:spcBef>
                <a:spcPct val="0"/>
              </a:spcBef>
              <a:spcAft>
                <a:spcPts val="1425"/>
              </a:spcAft>
              <a:buClr>
                <a:srgbClr val="000000"/>
              </a:buClr>
              <a:buSzPct val="45000"/>
              <a:buFont typeface="StarSymbol"/>
              <a:defRPr sz="2500" b="1">
                <a:solidFill>
                  <a:srgbClr val="C90000"/>
                </a:solidFill>
                <a:latin typeface="+mn-lt"/>
                <a:ea typeface="+mn-ea"/>
                <a:cs typeface="+mn-cs"/>
              </a:defRPr>
            </a:lvl1pPr>
            <a:lvl2pPr marL="1014413" indent="-438150" algn="l" defTabSz="449263" rtl="0" eaLnBrk="0" fontAlgn="base" hangingPunct="0">
              <a:lnSpc>
                <a:spcPct val="93000"/>
              </a:lnSpc>
              <a:spcBef>
                <a:spcPct val="0"/>
              </a:spcBef>
              <a:spcAft>
                <a:spcPts val="1138"/>
              </a:spcAft>
              <a:buClr>
                <a:srgbClr val="C90000"/>
              </a:buClr>
              <a:buFont typeface="StarSymbol"/>
              <a:buAutoNum type="arabicParenR"/>
              <a:defRPr sz="2300" b="1">
                <a:solidFill>
                  <a:srgbClr val="002F63"/>
                </a:solidFill>
                <a:latin typeface="+mn-lt"/>
                <a:ea typeface="+mn-ea"/>
              </a:defRPr>
            </a:lvl2pPr>
            <a:lvl3pPr marL="1536700" indent="-457200" algn="l" defTabSz="449263" rtl="0" eaLnBrk="0" fontAlgn="base" hangingPunct="0">
              <a:lnSpc>
                <a:spcPct val="93000"/>
              </a:lnSpc>
              <a:spcBef>
                <a:spcPct val="0"/>
              </a:spcBef>
              <a:spcAft>
                <a:spcPts val="850"/>
              </a:spcAft>
              <a:buClr>
                <a:srgbClr val="003867"/>
              </a:buClr>
              <a:buFont typeface="StarSymbol"/>
              <a:buAutoNum type="alphaUcPeriod"/>
              <a:defRPr b="1">
                <a:solidFill>
                  <a:srgbClr val="002F63"/>
                </a:solidFill>
                <a:latin typeface="+mn-lt"/>
                <a:ea typeface="+mn-ea"/>
              </a:defRPr>
            </a:lvl3pPr>
            <a:lvl4pPr marL="1892300" indent="-381000" algn="l" defTabSz="449263" rtl="0" eaLnBrk="0" fontAlgn="base" hangingPunct="0">
              <a:lnSpc>
                <a:spcPct val="93000"/>
              </a:lnSpc>
              <a:spcBef>
                <a:spcPct val="0"/>
              </a:spcBef>
              <a:spcAft>
                <a:spcPts val="575"/>
              </a:spcAft>
              <a:buClr>
                <a:srgbClr val="003867"/>
              </a:buClr>
              <a:buFont typeface="Verdana" panose="020B0604030504040204" pitchFamily="34" charset="0"/>
              <a:buChar char="•"/>
              <a:defRPr sz="1400" b="1">
                <a:solidFill>
                  <a:srgbClr val="002F63"/>
                </a:solidFill>
                <a:latin typeface="+mn-lt"/>
                <a:ea typeface="+mn-ea"/>
              </a:defRPr>
            </a:lvl4pPr>
            <a:lvl5pPr marL="2324100" indent="-381000" algn="l" defTabSz="449263" rtl="0"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mj-lt"/>
                <a:ea typeface="+mn-ea"/>
              </a:defRPr>
            </a:lvl5pPr>
            <a:lvl6pPr marL="27813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6pPr>
            <a:lvl7pPr marL="32385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7pPr>
            <a:lvl8pPr marL="36957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8pPr>
            <a:lvl9pPr marL="41529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9pPr>
          </a:lstStyle>
          <a:p>
            <a:pPr marL="0" indent="0" algn="just">
              <a:lnSpc>
                <a:spcPct val="100000"/>
              </a:lnSpc>
              <a:spcBef>
                <a:spcPts val="0"/>
              </a:spcBef>
              <a:spcAft>
                <a:spcPts val="600"/>
              </a:spcAft>
              <a:buClrTx/>
              <a:buSzTx/>
            </a:pPr>
            <a:r>
              <a:rPr lang="it-IT" altLang="it-IT" sz="1800" b="0" dirty="0">
                <a:solidFill>
                  <a:srgbClr val="003867"/>
                </a:solidFill>
                <a:latin typeface="Verdana" panose="020B0604030504040204" pitchFamily="34" charset="0"/>
                <a:cs typeface="Verdana" panose="020B0604030504040204" pitchFamily="34" charset="0"/>
              </a:rPr>
              <a:t>A distanza di un anno l’ABI ha avviato una nuova edizione della verifica sul mondo bancario, sempre per il tramite delle Commissioni Regionali ABI, per rilevare se, trascorso un lasso temporale maggiore dalla pubblicazione delle Linee Guida, ci sia stata un’evoluzione del grado di apprezzamento e di diffusione sul territorio delle prassi virtuose</a:t>
            </a:r>
          </a:p>
          <a:p>
            <a:pPr marL="0" indent="0" algn="just">
              <a:lnSpc>
                <a:spcPct val="100000"/>
              </a:lnSpc>
              <a:spcBef>
                <a:spcPts val="0"/>
              </a:spcBef>
              <a:spcAft>
                <a:spcPts val="600"/>
              </a:spcAft>
              <a:buClrTx/>
              <a:buSzTx/>
            </a:pPr>
            <a:endParaRPr lang="it-IT" sz="1800" u="sng" dirty="0">
              <a:solidFill>
                <a:srgbClr val="003867"/>
              </a:solidFill>
              <a:latin typeface="Verdana" panose="020B0604030504040204" pitchFamily="34" charset="0"/>
              <a:ea typeface="Calibri" panose="020F0502020204030204" pitchFamily="34" charset="0"/>
              <a:cs typeface="Verdana" panose="020B0604030504040204" pitchFamily="34" charset="0"/>
            </a:endParaRPr>
          </a:p>
          <a:p>
            <a:pPr marL="0" indent="0" algn="just">
              <a:lnSpc>
                <a:spcPct val="100000"/>
              </a:lnSpc>
              <a:spcBef>
                <a:spcPts val="0"/>
              </a:spcBef>
              <a:spcAft>
                <a:spcPts val="600"/>
              </a:spcAft>
              <a:buClrTx/>
              <a:buSzTx/>
            </a:pPr>
            <a:r>
              <a:rPr lang="it-IT" sz="1800" u="sng" dirty="0">
                <a:solidFill>
                  <a:srgbClr val="003867"/>
                </a:solidFill>
                <a:latin typeface="Verdana" panose="020B0604030504040204" pitchFamily="34" charset="0"/>
                <a:ea typeface="Calibri" panose="020F0502020204030204" pitchFamily="34" charset="0"/>
                <a:cs typeface="Verdana" panose="020B0604030504040204" pitchFamily="34" charset="0"/>
              </a:rPr>
              <a:t>La struttura della rilevazione</a:t>
            </a:r>
          </a:p>
          <a:p>
            <a:pPr marL="0" indent="0" algn="just">
              <a:lnSpc>
                <a:spcPct val="100000"/>
              </a:lnSpc>
              <a:spcBef>
                <a:spcPts val="0"/>
              </a:spcBef>
              <a:spcAft>
                <a:spcPts val="600"/>
              </a:spcAft>
              <a:buClrTx/>
              <a:buSzTx/>
            </a:pPr>
            <a:r>
              <a:rPr lang="it-IT" sz="1800" b="0" dirty="0">
                <a:solidFill>
                  <a:srgbClr val="003867"/>
                </a:solidFill>
                <a:latin typeface="Verdana" panose="020B0604030504040204" pitchFamily="34" charset="0"/>
                <a:cs typeface="Verdana" panose="020B0604030504040204" pitchFamily="34" charset="0"/>
              </a:rPr>
              <a:t>Ai Presidenti delle Commissioni Regionali ABI è stato sottoposto un questionario sull’attuazione delle buone prassi nei Tribunali dei rispettivi territori. </a:t>
            </a:r>
          </a:p>
          <a:p>
            <a:pPr marL="0" indent="0" algn="just">
              <a:lnSpc>
                <a:spcPct val="100000"/>
              </a:lnSpc>
              <a:spcBef>
                <a:spcPts val="0"/>
              </a:spcBef>
              <a:spcAft>
                <a:spcPts val="600"/>
              </a:spcAft>
              <a:buClrTx/>
              <a:buSzTx/>
            </a:pPr>
            <a:r>
              <a:rPr lang="it-IT" sz="1800" b="0" dirty="0">
                <a:solidFill>
                  <a:srgbClr val="003867"/>
                </a:solidFill>
                <a:latin typeface="Verdana" panose="020B0604030504040204" pitchFamily="34" charset="0"/>
                <a:cs typeface="Verdana" panose="020B0604030504040204" pitchFamily="34" charset="0"/>
              </a:rPr>
              <a:t>Per ciascun Tribunale di riferimento è stato chiesto di esprimere il grado di utilità delle prassi ai fini del miglioramento dell’efficacia delle procedure esecutive e di indicare se e quando la prassi valutata abbia trovato attuazione nel Tribunale esaminato (in particolare, se già da prima o solo dopo la diffusione delle Linee guida).  </a:t>
            </a:r>
          </a:p>
          <a:p>
            <a:pPr marL="0" indent="0" algn="just">
              <a:lnSpc>
                <a:spcPct val="100000"/>
              </a:lnSpc>
              <a:spcBef>
                <a:spcPts val="0"/>
              </a:spcBef>
              <a:spcAft>
                <a:spcPts val="600"/>
              </a:spcAft>
              <a:buClrTx/>
              <a:buSzTx/>
            </a:pPr>
            <a:r>
              <a:rPr lang="it-IT" sz="1800" b="0" dirty="0">
                <a:solidFill>
                  <a:srgbClr val="003867"/>
                </a:solidFill>
                <a:latin typeface="Verdana" panose="020B0604030504040204" pitchFamily="34" charset="0"/>
                <a:cs typeface="Verdana" panose="020B0604030504040204" pitchFamily="34" charset="0"/>
              </a:rPr>
              <a:t>Hanno partecipato all’indagine 14 Commissioni regionali che hanno espresso valutazioni con riferimento a 55 Tribunali.</a:t>
            </a: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927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a:extLst>
              <a:ext uri="{FF2B5EF4-FFF2-40B4-BE49-F238E27FC236}">
                <a16:creationId xmlns:a16="http://schemas.microsoft.com/office/drawing/2014/main" id="{38293A33-551F-4594-A5CE-EAA791C04A36}"/>
              </a:ext>
            </a:extLst>
          </p:cNvPr>
          <p:cNvGraphicFramePr>
            <a:graphicFrameLocks/>
          </p:cNvGraphicFramePr>
          <p:nvPr/>
        </p:nvGraphicFramePr>
        <p:xfrm>
          <a:off x="819037" y="2577863"/>
          <a:ext cx="3043671"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CasellaDiTesto 2">
            <a:extLst>
              <a:ext uri="{FF2B5EF4-FFF2-40B4-BE49-F238E27FC236}">
                <a16:creationId xmlns:a16="http://schemas.microsoft.com/office/drawing/2014/main" id="{D8DD0F01-A501-4473-BBAF-7F62864DBEBB}"/>
              </a:ext>
            </a:extLst>
          </p:cNvPr>
          <p:cNvSpPr txBox="1"/>
          <p:nvPr/>
        </p:nvSpPr>
        <p:spPr>
          <a:xfrm>
            <a:off x="-11115" y="2989080"/>
            <a:ext cx="1271868" cy="646331"/>
          </a:xfrm>
          <a:prstGeom prst="rect">
            <a:avLst/>
          </a:prstGeom>
          <a:noFill/>
        </p:spPr>
        <p:txBody>
          <a:bodyPr wrap="square" rtlCol="0">
            <a:spAutoFit/>
          </a:bodyPr>
          <a:lstStyle/>
          <a:p>
            <a:pPr algn="ctr"/>
            <a:r>
              <a:rPr lang="it-IT" b="1" dirty="0">
                <a:solidFill>
                  <a:srgbClr val="002060"/>
                </a:solidFill>
                <a:latin typeface="Calibri" panose="020F0502020204030204" pitchFamily="34" charset="0"/>
              </a:rPr>
              <a:t>Molto utile</a:t>
            </a:r>
            <a:br>
              <a:rPr lang="it-IT" b="1" dirty="0">
                <a:solidFill>
                  <a:srgbClr val="002060"/>
                </a:solidFill>
                <a:latin typeface="Calibri" panose="020F0502020204030204" pitchFamily="34" charset="0"/>
              </a:rPr>
            </a:br>
            <a:r>
              <a:rPr lang="it-IT" b="1" dirty="0">
                <a:solidFill>
                  <a:srgbClr val="002060"/>
                </a:solidFill>
                <a:latin typeface="Calibri" panose="020F0502020204030204" pitchFamily="34" charset="0"/>
              </a:rPr>
              <a:t>64%</a:t>
            </a:r>
          </a:p>
        </p:txBody>
      </p:sp>
      <p:sp>
        <p:nvSpPr>
          <p:cNvPr id="4" name="CasellaDiTesto 3">
            <a:extLst>
              <a:ext uri="{FF2B5EF4-FFF2-40B4-BE49-F238E27FC236}">
                <a16:creationId xmlns:a16="http://schemas.microsoft.com/office/drawing/2014/main" id="{8646353D-BFDC-4212-80BC-C7A3AE3590E9}"/>
              </a:ext>
            </a:extLst>
          </p:cNvPr>
          <p:cNvSpPr txBox="1"/>
          <p:nvPr/>
        </p:nvSpPr>
        <p:spPr>
          <a:xfrm>
            <a:off x="3420992" y="2989080"/>
            <a:ext cx="1795578" cy="646331"/>
          </a:xfrm>
          <a:prstGeom prst="rect">
            <a:avLst/>
          </a:prstGeom>
          <a:noFill/>
        </p:spPr>
        <p:txBody>
          <a:bodyPr wrap="square" rtlCol="0">
            <a:spAutoFit/>
          </a:bodyPr>
          <a:lstStyle/>
          <a:p>
            <a:pPr algn="ctr"/>
            <a:r>
              <a:rPr lang="it-IT" b="1" dirty="0">
                <a:solidFill>
                  <a:srgbClr val="002060"/>
                </a:solidFill>
                <a:latin typeface="Calibri" panose="020F0502020204030204" pitchFamily="34" charset="0"/>
              </a:rPr>
              <a:t>Abbastanza utile</a:t>
            </a:r>
          </a:p>
          <a:p>
            <a:pPr algn="ctr"/>
            <a:r>
              <a:rPr lang="it-IT" b="1" dirty="0">
                <a:solidFill>
                  <a:srgbClr val="002060"/>
                </a:solidFill>
                <a:latin typeface="Calibri" panose="020F0502020204030204" pitchFamily="34" charset="0"/>
              </a:rPr>
              <a:t>28%</a:t>
            </a:r>
          </a:p>
        </p:txBody>
      </p:sp>
      <p:sp>
        <p:nvSpPr>
          <p:cNvPr id="5" name="CasellaDiTesto 4">
            <a:extLst>
              <a:ext uri="{FF2B5EF4-FFF2-40B4-BE49-F238E27FC236}">
                <a16:creationId xmlns:a16="http://schemas.microsoft.com/office/drawing/2014/main" id="{B4EEC6D6-9CC3-44F4-84A8-8810AB73E858}"/>
              </a:ext>
            </a:extLst>
          </p:cNvPr>
          <p:cNvSpPr txBox="1"/>
          <p:nvPr/>
        </p:nvSpPr>
        <p:spPr>
          <a:xfrm>
            <a:off x="3438512" y="4239638"/>
            <a:ext cx="1957115" cy="369332"/>
          </a:xfrm>
          <a:prstGeom prst="rect">
            <a:avLst/>
          </a:prstGeom>
          <a:noFill/>
        </p:spPr>
        <p:txBody>
          <a:bodyPr wrap="square" rtlCol="0">
            <a:spAutoFit/>
          </a:bodyPr>
          <a:lstStyle/>
          <a:p>
            <a:r>
              <a:rPr lang="it-IT" b="1" dirty="0">
                <a:solidFill>
                  <a:srgbClr val="002060"/>
                </a:solidFill>
                <a:latin typeface="Calibri" panose="020F0502020204030204" pitchFamily="34" charset="0"/>
              </a:rPr>
              <a:t>Non rilevante 5%</a:t>
            </a:r>
          </a:p>
        </p:txBody>
      </p:sp>
      <p:sp>
        <p:nvSpPr>
          <p:cNvPr id="6" name="CasellaDiTesto 5">
            <a:extLst>
              <a:ext uri="{FF2B5EF4-FFF2-40B4-BE49-F238E27FC236}">
                <a16:creationId xmlns:a16="http://schemas.microsoft.com/office/drawing/2014/main" id="{12522EE4-1F56-4D61-A427-DE256670F64B}"/>
              </a:ext>
            </a:extLst>
          </p:cNvPr>
          <p:cNvSpPr txBox="1"/>
          <p:nvPr/>
        </p:nvSpPr>
        <p:spPr>
          <a:xfrm>
            <a:off x="3276976" y="4635730"/>
            <a:ext cx="1795578" cy="369332"/>
          </a:xfrm>
          <a:prstGeom prst="rect">
            <a:avLst/>
          </a:prstGeom>
          <a:noFill/>
        </p:spPr>
        <p:txBody>
          <a:bodyPr wrap="square" rtlCol="0">
            <a:spAutoFit/>
          </a:bodyPr>
          <a:lstStyle/>
          <a:p>
            <a:r>
              <a:rPr lang="it-IT" b="1" dirty="0">
                <a:solidFill>
                  <a:schemeClr val="bg1">
                    <a:lumMod val="50000"/>
                  </a:schemeClr>
                </a:solidFill>
                <a:latin typeface="Calibri" panose="020F0502020204030204" pitchFamily="34" charset="0"/>
              </a:rPr>
              <a:t>Non saprei 2%</a:t>
            </a:r>
          </a:p>
        </p:txBody>
      </p:sp>
      <p:sp>
        <p:nvSpPr>
          <p:cNvPr id="7" name="Rettangolo 6">
            <a:extLst>
              <a:ext uri="{FF2B5EF4-FFF2-40B4-BE49-F238E27FC236}">
                <a16:creationId xmlns:a16="http://schemas.microsoft.com/office/drawing/2014/main" id="{BB0BBBEB-4695-4931-AD7A-ADA846DFD89A}"/>
              </a:ext>
            </a:extLst>
          </p:cNvPr>
          <p:cNvSpPr/>
          <p:nvPr/>
        </p:nvSpPr>
        <p:spPr>
          <a:xfrm>
            <a:off x="1391486" y="678512"/>
            <a:ext cx="7303227" cy="369332"/>
          </a:xfrm>
          <a:prstGeom prst="rect">
            <a:avLst/>
          </a:prstGeom>
        </p:spPr>
        <p:txBody>
          <a:bodyPr wrap="square">
            <a:spAutoFit/>
          </a:bodyPr>
          <a:lstStyle/>
          <a:p>
            <a:pPr marL="0" indent="0" algn="just">
              <a:lnSpc>
                <a:spcPct val="100000"/>
              </a:lnSpc>
              <a:spcBef>
                <a:spcPts val="0"/>
              </a:spcBef>
              <a:spcAft>
                <a:spcPts val="600"/>
              </a:spcAft>
              <a:buClrTx/>
              <a:buSzTx/>
            </a:pPr>
            <a:r>
              <a:rPr lang="it-IT" b="1" u="sng" dirty="0">
                <a:latin typeface="Verdana" panose="020B0604030504040204" pitchFamily="34" charset="0"/>
                <a:ea typeface="Calibri" panose="020F0502020204030204" pitchFamily="34" charset="0"/>
                <a:cs typeface="Verdana" panose="020B0604030504040204" pitchFamily="34" charset="0"/>
              </a:rPr>
              <a:t>I risultati </a:t>
            </a:r>
            <a:r>
              <a:rPr lang="it-IT" b="1" u="sng">
                <a:latin typeface="Verdana" panose="020B0604030504040204" pitchFamily="34" charset="0"/>
                <a:ea typeface="Calibri" panose="020F0502020204030204" pitchFamily="34" charset="0"/>
                <a:cs typeface="Verdana" panose="020B0604030504040204" pitchFamily="34" charset="0"/>
              </a:rPr>
              <a:t>delle rilevazioni </a:t>
            </a:r>
            <a:r>
              <a:rPr lang="it-IT" b="1" u="sng" dirty="0">
                <a:latin typeface="Verdana" panose="020B0604030504040204" pitchFamily="34" charset="0"/>
                <a:ea typeface="Calibri" panose="020F0502020204030204" pitchFamily="34" charset="0"/>
                <a:cs typeface="Verdana" panose="020B0604030504040204" pitchFamily="34" charset="0"/>
              </a:rPr>
              <a:t>– Utilità delle prassi</a:t>
            </a:r>
            <a:endParaRPr lang="it-IT" b="1" dirty="0">
              <a:latin typeface="Verdana" panose="020B0604030504040204" pitchFamily="34" charset="0"/>
              <a:cs typeface="Verdana" panose="020B0604030504040204" pitchFamily="34" charset="0"/>
            </a:endParaRPr>
          </a:p>
        </p:txBody>
      </p:sp>
      <p:pic>
        <p:nvPicPr>
          <p:cNvPr id="13" name="Immagine 12">
            <a:extLst>
              <a:ext uri="{FF2B5EF4-FFF2-40B4-BE49-F238E27FC236}">
                <a16:creationId xmlns:a16="http://schemas.microsoft.com/office/drawing/2014/main" id="{14D12BA5-5D79-4529-AAA6-CFED8FC143F0}"/>
              </a:ext>
            </a:extLst>
          </p:cNvPr>
          <p:cNvPicPr>
            <a:picLocks noChangeAspect="1"/>
          </p:cNvPicPr>
          <p:nvPr/>
        </p:nvPicPr>
        <p:blipFill>
          <a:blip r:embed="rId4"/>
          <a:stretch>
            <a:fillRect/>
          </a:stretch>
        </p:blipFill>
        <p:spPr>
          <a:xfrm>
            <a:off x="5203287" y="2340149"/>
            <a:ext cx="3753971" cy="3360592"/>
          </a:xfrm>
          <a:prstGeom prst="rect">
            <a:avLst/>
          </a:prstGeom>
        </p:spPr>
      </p:pic>
      <p:sp>
        <p:nvSpPr>
          <p:cNvPr id="14" name="CasellaDiTesto 13">
            <a:extLst>
              <a:ext uri="{FF2B5EF4-FFF2-40B4-BE49-F238E27FC236}">
                <a16:creationId xmlns:a16="http://schemas.microsoft.com/office/drawing/2014/main" id="{313EF089-303E-43ED-B01F-B64C73C1E3A3}"/>
              </a:ext>
            </a:extLst>
          </p:cNvPr>
          <p:cNvSpPr txBox="1"/>
          <p:nvPr/>
        </p:nvSpPr>
        <p:spPr>
          <a:xfrm>
            <a:off x="7235533" y="2419731"/>
            <a:ext cx="1795578" cy="369332"/>
          </a:xfrm>
          <a:prstGeom prst="rect">
            <a:avLst/>
          </a:prstGeom>
          <a:noFill/>
        </p:spPr>
        <p:txBody>
          <a:bodyPr wrap="square" rtlCol="0">
            <a:spAutoFit/>
          </a:bodyPr>
          <a:lstStyle/>
          <a:p>
            <a:pPr algn="ctr"/>
            <a:r>
              <a:rPr lang="it-IT" b="1" dirty="0">
                <a:solidFill>
                  <a:srgbClr val="002060"/>
                </a:solidFill>
                <a:latin typeface="Calibri" panose="020F0502020204030204" pitchFamily="34" charset="0"/>
              </a:rPr>
              <a:t>Abbastanza utile</a:t>
            </a:r>
          </a:p>
        </p:txBody>
      </p:sp>
      <p:sp>
        <p:nvSpPr>
          <p:cNvPr id="15" name="CasellaDiTesto 14">
            <a:extLst>
              <a:ext uri="{FF2B5EF4-FFF2-40B4-BE49-F238E27FC236}">
                <a16:creationId xmlns:a16="http://schemas.microsoft.com/office/drawing/2014/main" id="{2B7597D6-5622-4DF7-B56D-C728ABC4C46F}"/>
              </a:ext>
            </a:extLst>
          </p:cNvPr>
          <p:cNvSpPr txBox="1"/>
          <p:nvPr/>
        </p:nvSpPr>
        <p:spPr>
          <a:xfrm>
            <a:off x="8334672" y="3949463"/>
            <a:ext cx="1066704" cy="584775"/>
          </a:xfrm>
          <a:prstGeom prst="rect">
            <a:avLst/>
          </a:prstGeom>
          <a:noFill/>
        </p:spPr>
        <p:txBody>
          <a:bodyPr wrap="square" rtlCol="0">
            <a:spAutoFit/>
          </a:bodyPr>
          <a:lstStyle/>
          <a:p>
            <a:r>
              <a:rPr lang="it-IT" sz="1600" b="1" dirty="0">
                <a:solidFill>
                  <a:srgbClr val="002060"/>
                </a:solidFill>
                <a:latin typeface="Calibri" panose="020F0502020204030204" pitchFamily="34" charset="0"/>
              </a:rPr>
              <a:t>Non</a:t>
            </a:r>
          </a:p>
          <a:p>
            <a:r>
              <a:rPr lang="it-IT" sz="1600" b="1" dirty="0">
                <a:solidFill>
                  <a:srgbClr val="002060"/>
                </a:solidFill>
                <a:latin typeface="Calibri" panose="020F0502020204030204" pitchFamily="34" charset="0"/>
              </a:rPr>
              <a:t>rilevante </a:t>
            </a:r>
          </a:p>
        </p:txBody>
      </p:sp>
      <p:sp>
        <p:nvSpPr>
          <p:cNvPr id="16" name="CasellaDiTesto 15">
            <a:extLst>
              <a:ext uri="{FF2B5EF4-FFF2-40B4-BE49-F238E27FC236}">
                <a16:creationId xmlns:a16="http://schemas.microsoft.com/office/drawing/2014/main" id="{B2404FFB-B8AE-4286-B690-7177357D3A95}"/>
              </a:ext>
            </a:extLst>
          </p:cNvPr>
          <p:cNvSpPr txBox="1"/>
          <p:nvPr/>
        </p:nvSpPr>
        <p:spPr>
          <a:xfrm>
            <a:off x="7970235" y="5162931"/>
            <a:ext cx="1795578" cy="369332"/>
          </a:xfrm>
          <a:prstGeom prst="rect">
            <a:avLst/>
          </a:prstGeom>
          <a:noFill/>
        </p:spPr>
        <p:txBody>
          <a:bodyPr wrap="square" rtlCol="0">
            <a:spAutoFit/>
          </a:bodyPr>
          <a:lstStyle>
            <a:defPPr>
              <a:defRPr lang="en-GB"/>
            </a:defPPr>
            <a:lvl1pPr>
              <a:defRPr b="1">
                <a:solidFill>
                  <a:srgbClr val="002060"/>
                </a:solidFill>
                <a:latin typeface="Calibri" panose="020F0502020204030204" pitchFamily="34" charset="0"/>
              </a:defRPr>
            </a:lvl1pPr>
          </a:lstStyle>
          <a:p>
            <a:r>
              <a:rPr lang="it-IT" dirty="0">
                <a:solidFill>
                  <a:schemeClr val="bg1">
                    <a:lumMod val="50000"/>
                  </a:schemeClr>
                </a:solidFill>
              </a:rPr>
              <a:t>Non saprei </a:t>
            </a:r>
          </a:p>
        </p:txBody>
      </p:sp>
      <p:sp>
        <p:nvSpPr>
          <p:cNvPr id="17" name="CasellaDiTesto 16">
            <a:extLst>
              <a:ext uri="{FF2B5EF4-FFF2-40B4-BE49-F238E27FC236}">
                <a16:creationId xmlns:a16="http://schemas.microsoft.com/office/drawing/2014/main" id="{70E2E85E-0812-4A47-B141-43CD26D34593}"/>
              </a:ext>
            </a:extLst>
          </p:cNvPr>
          <p:cNvSpPr txBox="1"/>
          <p:nvPr/>
        </p:nvSpPr>
        <p:spPr>
          <a:xfrm>
            <a:off x="5022304" y="4858113"/>
            <a:ext cx="1271868" cy="369332"/>
          </a:xfrm>
          <a:prstGeom prst="rect">
            <a:avLst/>
          </a:prstGeom>
          <a:noFill/>
        </p:spPr>
        <p:txBody>
          <a:bodyPr wrap="square" rtlCol="0">
            <a:spAutoFit/>
          </a:bodyPr>
          <a:lstStyle/>
          <a:p>
            <a:pPr algn="ctr"/>
            <a:r>
              <a:rPr lang="it-IT" b="1" dirty="0">
                <a:solidFill>
                  <a:srgbClr val="002060"/>
                </a:solidFill>
                <a:latin typeface="Calibri" panose="020F0502020204030204" pitchFamily="34" charset="0"/>
              </a:rPr>
              <a:t>Molto utile</a:t>
            </a:r>
          </a:p>
        </p:txBody>
      </p:sp>
      <p:sp>
        <p:nvSpPr>
          <p:cNvPr id="18" name="CasellaDiTesto 17">
            <a:extLst>
              <a:ext uri="{FF2B5EF4-FFF2-40B4-BE49-F238E27FC236}">
                <a16:creationId xmlns:a16="http://schemas.microsoft.com/office/drawing/2014/main" id="{D318E538-7066-4A1B-AA00-B91047D5D3AA}"/>
              </a:ext>
            </a:extLst>
          </p:cNvPr>
          <p:cNvSpPr txBox="1"/>
          <p:nvPr/>
        </p:nvSpPr>
        <p:spPr>
          <a:xfrm>
            <a:off x="1349896" y="1717797"/>
            <a:ext cx="1851957" cy="430887"/>
          </a:xfrm>
          <a:prstGeom prst="rect">
            <a:avLst/>
          </a:prstGeom>
          <a:noFill/>
        </p:spPr>
        <p:txBody>
          <a:bodyPr wrap="square" rtlCol="0">
            <a:spAutoFit/>
          </a:bodyPr>
          <a:lstStyle/>
          <a:p>
            <a:pPr algn="ctr"/>
            <a:r>
              <a:rPr lang="it-IT" sz="2200" b="1" dirty="0">
                <a:solidFill>
                  <a:srgbClr val="002060"/>
                </a:solidFill>
                <a:latin typeface="Calibri" panose="020F0502020204030204" pitchFamily="34" charset="0"/>
              </a:rPr>
              <a:t>2018</a:t>
            </a:r>
          </a:p>
        </p:txBody>
      </p:sp>
      <p:sp>
        <p:nvSpPr>
          <p:cNvPr id="19" name="CasellaDiTesto 18">
            <a:extLst>
              <a:ext uri="{FF2B5EF4-FFF2-40B4-BE49-F238E27FC236}">
                <a16:creationId xmlns:a16="http://schemas.microsoft.com/office/drawing/2014/main" id="{935CFF1A-61AD-4708-9B80-C3EDFCAF6D1F}"/>
              </a:ext>
            </a:extLst>
          </p:cNvPr>
          <p:cNvSpPr txBox="1"/>
          <p:nvPr/>
        </p:nvSpPr>
        <p:spPr>
          <a:xfrm>
            <a:off x="6174432" y="1717797"/>
            <a:ext cx="1851957" cy="430887"/>
          </a:xfrm>
          <a:prstGeom prst="rect">
            <a:avLst/>
          </a:prstGeom>
          <a:noFill/>
        </p:spPr>
        <p:txBody>
          <a:bodyPr wrap="square" rtlCol="0">
            <a:spAutoFit/>
          </a:bodyPr>
          <a:lstStyle/>
          <a:p>
            <a:pPr algn="ctr"/>
            <a:r>
              <a:rPr lang="it-IT" sz="2200" b="1" dirty="0">
                <a:solidFill>
                  <a:srgbClr val="002060"/>
                </a:solidFill>
                <a:latin typeface="Calibri" panose="020F0502020204030204" pitchFamily="34" charset="0"/>
              </a:rPr>
              <a:t>2019</a:t>
            </a:r>
          </a:p>
        </p:txBody>
      </p:sp>
    </p:spTree>
    <p:extLst>
      <p:ext uri="{BB962C8B-B14F-4D97-AF65-F5344CB8AC3E}">
        <p14:creationId xmlns:p14="http://schemas.microsoft.com/office/powerpoint/2010/main" val="1486336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751212B8-8C3C-4E0E-9EEF-1C8DBED0AF86}"/>
              </a:ext>
            </a:extLst>
          </p:cNvPr>
          <p:cNvSpPr/>
          <p:nvPr/>
        </p:nvSpPr>
        <p:spPr>
          <a:xfrm>
            <a:off x="46703" y="582865"/>
            <a:ext cx="9008050" cy="556563"/>
          </a:xfrm>
          <a:prstGeom prst="rect">
            <a:avLst/>
          </a:prstGeom>
        </p:spPr>
        <p:txBody>
          <a:bodyPr wrap="square">
            <a:spAutoFit/>
          </a:bodyPr>
          <a:lstStyle/>
          <a:p>
            <a:pPr marL="285750" marR="0" lvl="0" indent="-285750" algn="just" defTabSz="449263" rtl="0" eaLnBrk="0" fontAlgn="base" latinLnBrk="0" hangingPunct="0">
              <a:lnSpc>
                <a:spcPct val="100000"/>
              </a:lnSpc>
              <a:spcBef>
                <a:spcPct val="0"/>
              </a:spcBef>
              <a:spcAft>
                <a:spcPts val="0"/>
              </a:spcAft>
              <a:buClrTx/>
              <a:buSzTx/>
              <a:buFont typeface="Arial" panose="020B0604020202020204" pitchFamily="34" charset="0"/>
              <a:buChar char="•"/>
              <a:tabLst/>
              <a:defRPr/>
            </a:pPr>
            <a:endParaRPr kumimoji="0" lang="en-IE"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just" defTabSz="449263" rtl="0" eaLnBrk="0" fontAlgn="base" latinLnBrk="0" hangingPunct="0">
              <a:lnSpc>
                <a:spcPts val="1700"/>
              </a:lnSpc>
              <a:spcBef>
                <a:spcPct val="0"/>
              </a:spcBef>
              <a:spcAft>
                <a:spcPts val="1000"/>
              </a:spcAft>
              <a:buClrTx/>
              <a:buSzTx/>
              <a:buFontTx/>
              <a:buNone/>
              <a:tabLst/>
              <a:defRPr/>
            </a:pPr>
            <a:endParaRPr kumimoji="0" lang="it-IT" sz="1600" b="0" i="0" u="none" strike="noStrike" kern="1200" cap="none" spc="0" normalizeH="0" baseline="0" noProof="0" dirty="0">
              <a:ln>
                <a:noFill/>
              </a:ln>
              <a:solidFill>
                <a:srgbClr val="003867"/>
              </a:solidFill>
              <a:effectLst/>
              <a:uLnTx/>
              <a:uFillTx/>
              <a:latin typeface="Calibri" panose="020F0502020204030204" pitchFamily="34" charset="0"/>
              <a:ea typeface="MS Gothic" panose="020B0609070205080204" pitchFamily="49" charset="-128"/>
              <a:cs typeface="+mn-cs"/>
            </a:endParaRPr>
          </a:p>
        </p:txBody>
      </p:sp>
      <p:sp>
        <p:nvSpPr>
          <p:cNvPr id="4" name="Sottotitolo 2">
            <a:extLst>
              <a:ext uri="{FF2B5EF4-FFF2-40B4-BE49-F238E27FC236}">
                <a16:creationId xmlns:a16="http://schemas.microsoft.com/office/drawing/2014/main" id="{41D91383-746C-4E7C-88EA-42401B35814D}"/>
              </a:ext>
            </a:extLst>
          </p:cNvPr>
          <p:cNvSpPr txBox="1">
            <a:spLocks/>
          </p:cNvSpPr>
          <p:nvPr/>
        </p:nvSpPr>
        <p:spPr bwMode="auto">
          <a:xfrm>
            <a:off x="410268" y="755973"/>
            <a:ext cx="8280920" cy="56166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584200" indent="-476250" algn="l" defTabSz="449263" rtl="0" eaLnBrk="0" fontAlgn="base" hangingPunct="0">
              <a:lnSpc>
                <a:spcPct val="93000"/>
              </a:lnSpc>
              <a:spcBef>
                <a:spcPct val="0"/>
              </a:spcBef>
              <a:spcAft>
                <a:spcPts val="1425"/>
              </a:spcAft>
              <a:buClr>
                <a:srgbClr val="000000"/>
              </a:buClr>
              <a:buSzPct val="45000"/>
              <a:buFont typeface="StarSymbol"/>
              <a:defRPr sz="2500" b="1">
                <a:solidFill>
                  <a:srgbClr val="C90000"/>
                </a:solidFill>
                <a:latin typeface="+mn-lt"/>
                <a:ea typeface="+mn-ea"/>
                <a:cs typeface="+mn-cs"/>
              </a:defRPr>
            </a:lvl1pPr>
            <a:lvl2pPr marL="1014413" indent="-438150" algn="l" defTabSz="449263" rtl="0" eaLnBrk="0" fontAlgn="base" hangingPunct="0">
              <a:lnSpc>
                <a:spcPct val="93000"/>
              </a:lnSpc>
              <a:spcBef>
                <a:spcPct val="0"/>
              </a:spcBef>
              <a:spcAft>
                <a:spcPts val="1138"/>
              </a:spcAft>
              <a:buClr>
                <a:srgbClr val="C90000"/>
              </a:buClr>
              <a:buFont typeface="StarSymbol"/>
              <a:buAutoNum type="arabicParenR"/>
              <a:defRPr sz="2300" b="1">
                <a:solidFill>
                  <a:srgbClr val="002F63"/>
                </a:solidFill>
                <a:latin typeface="+mn-lt"/>
                <a:ea typeface="+mn-ea"/>
              </a:defRPr>
            </a:lvl2pPr>
            <a:lvl3pPr marL="1536700" indent="-457200" algn="l" defTabSz="449263" rtl="0" eaLnBrk="0" fontAlgn="base" hangingPunct="0">
              <a:lnSpc>
                <a:spcPct val="93000"/>
              </a:lnSpc>
              <a:spcBef>
                <a:spcPct val="0"/>
              </a:spcBef>
              <a:spcAft>
                <a:spcPts val="850"/>
              </a:spcAft>
              <a:buClr>
                <a:srgbClr val="003867"/>
              </a:buClr>
              <a:buFont typeface="StarSymbol"/>
              <a:buAutoNum type="alphaUcPeriod"/>
              <a:defRPr b="1">
                <a:solidFill>
                  <a:srgbClr val="002F63"/>
                </a:solidFill>
                <a:latin typeface="+mn-lt"/>
                <a:ea typeface="+mn-ea"/>
              </a:defRPr>
            </a:lvl3pPr>
            <a:lvl4pPr marL="1892300" indent="-381000" algn="l" defTabSz="449263" rtl="0" eaLnBrk="0" fontAlgn="base" hangingPunct="0">
              <a:lnSpc>
                <a:spcPct val="93000"/>
              </a:lnSpc>
              <a:spcBef>
                <a:spcPct val="0"/>
              </a:spcBef>
              <a:spcAft>
                <a:spcPts val="575"/>
              </a:spcAft>
              <a:buClr>
                <a:srgbClr val="003867"/>
              </a:buClr>
              <a:buFont typeface="Verdana" panose="020B0604030504040204" pitchFamily="34" charset="0"/>
              <a:buChar char="•"/>
              <a:defRPr sz="1400" b="1">
                <a:solidFill>
                  <a:srgbClr val="002F63"/>
                </a:solidFill>
                <a:latin typeface="+mn-lt"/>
                <a:ea typeface="+mn-ea"/>
              </a:defRPr>
            </a:lvl4pPr>
            <a:lvl5pPr marL="2324100" indent="-381000" algn="l" defTabSz="449263" rtl="0"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mj-lt"/>
                <a:ea typeface="+mn-ea"/>
              </a:defRPr>
            </a:lvl5pPr>
            <a:lvl6pPr marL="27813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6pPr>
            <a:lvl7pPr marL="32385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7pPr>
            <a:lvl8pPr marL="36957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8pPr>
            <a:lvl9pPr marL="41529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9pPr>
          </a:lstStyle>
          <a:p>
            <a:pPr marL="0" indent="0" algn="just">
              <a:lnSpc>
                <a:spcPct val="100000"/>
              </a:lnSpc>
              <a:spcBef>
                <a:spcPts val="0"/>
              </a:spcBef>
              <a:spcAft>
                <a:spcPts val="600"/>
              </a:spcAft>
              <a:buClrTx/>
              <a:buSzTx/>
            </a:pPr>
            <a:r>
              <a:rPr lang="it-IT" sz="1800" u="sng" dirty="0">
                <a:solidFill>
                  <a:srgbClr val="003867"/>
                </a:solidFill>
                <a:latin typeface="Verdana" panose="020B0604030504040204" pitchFamily="34" charset="0"/>
                <a:ea typeface="Calibri" panose="020F0502020204030204" pitchFamily="34" charset="0"/>
                <a:cs typeface="Verdana" panose="020B0604030504040204" pitchFamily="34" charset="0"/>
              </a:rPr>
              <a:t>I risultati della rilevazione 2019 – Utilità delle prassi</a:t>
            </a: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r>
              <a:rPr lang="it-IT" sz="1800" b="0" dirty="0">
                <a:solidFill>
                  <a:srgbClr val="003867"/>
                </a:solidFill>
                <a:latin typeface="Verdana" panose="020B0604030504040204" pitchFamily="34" charset="0"/>
                <a:cs typeface="Verdana" panose="020B0604030504040204" pitchFamily="34" charset="0"/>
              </a:rPr>
              <a:t>Migliora il giudizio in termini di utilità delle prassi esaminate rispetto alla passata edizione (dal 64% al 66% delle risposte «molto utile»). </a:t>
            </a: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r>
              <a:rPr lang="it-IT" sz="1800" b="0" dirty="0">
                <a:solidFill>
                  <a:srgbClr val="003867"/>
                </a:solidFill>
                <a:latin typeface="Verdana" panose="020B0604030504040204" pitchFamily="34" charset="0"/>
                <a:cs typeface="Verdana" panose="020B0604030504040204" pitchFamily="34" charset="0"/>
              </a:rPr>
              <a:t>Le prassi ritenute </a:t>
            </a:r>
            <a:r>
              <a:rPr lang="it-IT" sz="1800" b="0" u="sng" dirty="0">
                <a:solidFill>
                  <a:srgbClr val="003867"/>
                </a:solidFill>
                <a:latin typeface="Verdana" panose="020B0604030504040204" pitchFamily="34" charset="0"/>
                <a:cs typeface="Verdana" panose="020B0604030504040204" pitchFamily="34" charset="0"/>
              </a:rPr>
              <a:t>molto</a:t>
            </a:r>
            <a:r>
              <a:rPr lang="it-IT" sz="1800" b="0" dirty="0">
                <a:solidFill>
                  <a:srgbClr val="003867"/>
                </a:solidFill>
                <a:latin typeface="Verdana" panose="020B0604030504040204" pitchFamily="34" charset="0"/>
                <a:cs typeface="Verdana" panose="020B0604030504040204" pitchFamily="34" charset="0"/>
              </a:rPr>
              <a:t> utili sono principalmente: </a:t>
            </a:r>
          </a:p>
          <a:p>
            <a:pPr marL="0" indent="0" algn="just">
              <a:lnSpc>
                <a:spcPct val="100000"/>
              </a:lnSpc>
              <a:spcBef>
                <a:spcPts val="0"/>
              </a:spcBef>
              <a:spcAft>
                <a:spcPts val="600"/>
              </a:spcAft>
              <a:buClrTx/>
              <a:buSzTx/>
            </a:pPr>
            <a:endParaRPr lang="it-IT" sz="500" b="0" dirty="0">
              <a:solidFill>
                <a:srgbClr val="003867"/>
              </a:solidFill>
              <a:latin typeface="Verdana" panose="020B0604030504040204" pitchFamily="34" charset="0"/>
              <a:cs typeface="Verdana" panose="020B0604030504040204" pitchFamily="34" charset="0"/>
            </a:endParaRPr>
          </a:p>
          <a:p>
            <a:pPr marL="363538" indent="-255588" algn="just"/>
            <a:r>
              <a:rPr lang="it-IT" sz="1800" b="0" dirty="0">
                <a:solidFill>
                  <a:srgbClr val="003867"/>
                </a:solidFill>
                <a:latin typeface="Verdana" panose="020B0604030504040204" pitchFamily="34" charset="0"/>
                <a:cs typeface="Verdana" panose="020B0604030504040204" pitchFamily="34" charset="0"/>
              </a:rPr>
              <a:t>	</a:t>
            </a:r>
            <a:r>
              <a:rPr lang="it-IT" sz="1800" dirty="0">
                <a:solidFill>
                  <a:srgbClr val="003867"/>
                </a:solidFill>
                <a:latin typeface="Verdana" panose="020B0604030504040204" pitchFamily="34" charset="0"/>
                <a:cs typeface="Verdana" panose="020B0604030504040204" pitchFamily="34" charset="0"/>
              </a:rPr>
              <a:t>a)</a:t>
            </a:r>
            <a:r>
              <a:rPr lang="it-IT" sz="1800" b="0" dirty="0">
                <a:solidFill>
                  <a:srgbClr val="003867"/>
                </a:solidFill>
                <a:latin typeface="Verdana" panose="020B0604030504040204" pitchFamily="34" charset="0"/>
                <a:cs typeface="Verdana" panose="020B0604030504040204" pitchFamily="34" charset="0"/>
              </a:rPr>
              <a:t> </a:t>
            </a:r>
            <a:r>
              <a:rPr lang="it-IT" sz="1800" b="0" i="1" dirty="0">
                <a:solidFill>
                  <a:srgbClr val="003867"/>
                </a:solidFill>
                <a:latin typeface="Verdana" panose="020B0604030504040204" pitchFamily="34" charset="0"/>
                <a:cs typeface="Verdana" panose="020B0604030504040204" pitchFamily="34" charset="0"/>
              </a:rPr>
              <a:t>monitoraggio – da parte del giudice dell’esecuzione – del rispetto del termine per il deposito della relazione di stima</a:t>
            </a:r>
          </a:p>
          <a:p>
            <a:pPr marL="363538" indent="-255588" algn="just"/>
            <a:r>
              <a:rPr lang="it-IT" sz="1800" dirty="0">
                <a:solidFill>
                  <a:srgbClr val="003867"/>
                </a:solidFill>
                <a:latin typeface="Verdana" panose="020B0604030504040204" pitchFamily="34" charset="0"/>
                <a:cs typeface="Verdana" panose="020B0604030504040204" pitchFamily="34" charset="0"/>
              </a:rPr>
              <a:t>	b)</a:t>
            </a:r>
            <a:r>
              <a:rPr lang="it-IT" sz="1800" b="0" dirty="0">
                <a:solidFill>
                  <a:srgbClr val="003867"/>
                </a:solidFill>
                <a:latin typeface="Verdana" panose="020B0604030504040204" pitchFamily="34" charset="0"/>
                <a:cs typeface="Verdana" panose="020B0604030504040204" pitchFamily="34" charset="0"/>
              </a:rPr>
              <a:t> </a:t>
            </a:r>
            <a:r>
              <a:rPr lang="it-IT" sz="1800" b="0" i="1" dirty="0">
                <a:solidFill>
                  <a:srgbClr val="003867"/>
                </a:solidFill>
                <a:latin typeface="Verdana" panose="020B0604030504040204" pitchFamily="34" charset="0"/>
                <a:cs typeface="Verdana" panose="020B0604030504040204" pitchFamily="34" charset="0"/>
              </a:rPr>
              <a:t>anticipazione della nomina del custode contestualmente alla designazione dell’esperto</a:t>
            </a:r>
          </a:p>
          <a:p>
            <a:pPr marL="363538" indent="-255588" algn="just"/>
            <a:r>
              <a:rPr lang="it-IT" sz="1800" b="0" dirty="0">
                <a:solidFill>
                  <a:srgbClr val="003867"/>
                </a:solidFill>
                <a:latin typeface="Verdana" panose="020B0604030504040204" pitchFamily="34" charset="0"/>
                <a:cs typeface="Verdana" panose="020B0604030504040204" pitchFamily="34" charset="0"/>
              </a:rPr>
              <a:t>	</a:t>
            </a:r>
            <a:r>
              <a:rPr lang="it-IT" sz="1800" dirty="0">
                <a:solidFill>
                  <a:srgbClr val="003867"/>
                </a:solidFill>
                <a:latin typeface="Verdana" panose="020B0604030504040204" pitchFamily="34" charset="0"/>
                <a:cs typeface="Verdana" panose="020B0604030504040204" pitchFamily="34" charset="0"/>
              </a:rPr>
              <a:t>c) </a:t>
            </a:r>
            <a:r>
              <a:rPr lang="it-IT" sz="1800" b="0" i="1" dirty="0">
                <a:solidFill>
                  <a:srgbClr val="003867"/>
                </a:solidFill>
                <a:latin typeface="Verdana" panose="020B0604030504040204" pitchFamily="34" charset="0"/>
                <a:cs typeface="Verdana" panose="020B0604030504040204" pitchFamily="34" charset="0"/>
              </a:rPr>
              <a:t>limiti alla proroga del termine per il deposito della relazione di stima da parte del perito (solo per cause oggettive)</a:t>
            </a:r>
          </a:p>
          <a:p>
            <a:pPr marL="0" indent="0" algn="just">
              <a:lnSpc>
                <a:spcPct val="100000"/>
              </a:lnSpc>
              <a:spcBef>
                <a:spcPts val="0"/>
              </a:spcBef>
              <a:spcAft>
                <a:spcPts val="600"/>
              </a:spcAft>
              <a:buClrTx/>
              <a:buSzTx/>
            </a:pPr>
            <a:br>
              <a:rPr lang="it-IT" sz="1800" b="0" dirty="0">
                <a:solidFill>
                  <a:srgbClr val="003867"/>
                </a:solidFill>
                <a:latin typeface="Verdana" panose="020B0604030504040204" pitchFamily="34" charset="0"/>
                <a:cs typeface="Verdana" panose="020B0604030504040204" pitchFamily="34" charset="0"/>
              </a:rPr>
            </a:br>
            <a:br>
              <a:rPr lang="it-IT" sz="1800" b="0" dirty="0">
                <a:solidFill>
                  <a:srgbClr val="003867"/>
                </a:solidFill>
                <a:latin typeface="Verdana" panose="020B0604030504040204" pitchFamily="34" charset="0"/>
                <a:cs typeface="Verdana" panose="020B0604030504040204" pitchFamily="34" charset="0"/>
              </a:rPr>
            </a:br>
            <a:br>
              <a:rPr lang="it-IT" sz="1800" b="0" dirty="0">
                <a:solidFill>
                  <a:srgbClr val="003867"/>
                </a:solidFill>
                <a:latin typeface="Verdana" panose="020B0604030504040204" pitchFamily="34" charset="0"/>
                <a:cs typeface="Verdana" panose="020B0604030504040204" pitchFamily="34" charset="0"/>
              </a:rPr>
            </a:br>
            <a:br>
              <a:rPr lang="it-IT" sz="1800" b="0" dirty="0">
                <a:solidFill>
                  <a:srgbClr val="003867"/>
                </a:solidFill>
                <a:latin typeface="Verdana" panose="020B0604030504040204" pitchFamily="34" charset="0"/>
                <a:cs typeface="Verdana" panose="020B0604030504040204" pitchFamily="34" charset="0"/>
              </a:rPr>
            </a:br>
            <a:br>
              <a:rPr lang="it-IT" sz="1800" b="0" dirty="0">
                <a:solidFill>
                  <a:srgbClr val="003867"/>
                </a:solidFill>
                <a:latin typeface="Verdana" panose="020B0604030504040204" pitchFamily="34" charset="0"/>
                <a:cs typeface="Verdana" panose="020B0604030504040204" pitchFamily="34" charset="0"/>
              </a:rPr>
            </a:br>
            <a:br>
              <a:rPr lang="it-IT" sz="1800" b="0" dirty="0">
                <a:solidFill>
                  <a:srgbClr val="003867"/>
                </a:solidFill>
                <a:latin typeface="Verdana" panose="020B0604030504040204" pitchFamily="34" charset="0"/>
                <a:cs typeface="Verdana" panose="020B0604030504040204" pitchFamily="34" charset="0"/>
              </a:rPr>
            </a:br>
            <a:br>
              <a:rPr lang="it-IT" sz="1800" b="0" dirty="0">
                <a:solidFill>
                  <a:srgbClr val="003867"/>
                </a:solidFill>
                <a:latin typeface="Verdana" panose="020B0604030504040204" pitchFamily="34" charset="0"/>
                <a:cs typeface="Verdana" panose="020B0604030504040204" pitchFamily="34" charset="0"/>
              </a:rPr>
            </a:br>
            <a:br>
              <a:rPr lang="it-IT" sz="1800" b="0" dirty="0">
                <a:solidFill>
                  <a:srgbClr val="003867"/>
                </a:solidFill>
                <a:latin typeface="Verdana" panose="020B0604030504040204" pitchFamily="34" charset="0"/>
                <a:cs typeface="Verdana" panose="020B0604030504040204" pitchFamily="34" charset="0"/>
              </a:rPr>
            </a:b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363538" indent="-255588" algn="just"/>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36553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a:extLst>
              <a:ext uri="{FF2B5EF4-FFF2-40B4-BE49-F238E27FC236}">
                <a16:creationId xmlns:a16="http://schemas.microsoft.com/office/drawing/2014/main" id="{53B41613-49D7-4F46-B01C-B72CDECA004E}"/>
              </a:ext>
            </a:extLst>
          </p:cNvPr>
          <p:cNvGraphicFramePr>
            <a:graphicFrameLocks/>
          </p:cNvGraphicFramePr>
          <p:nvPr/>
        </p:nvGraphicFramePr>
        <p:xfrm>
          <a:off x="718418" y="2696741"/>
          <a:ext cx="3043671"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CasellaDiTesto 2">
            <a:extLst>
              <a:ext uri="{FF2B5EF4-FFF2-40B4-BE49-F238E27FC236}">
                <a16:creationId xmlns:a16="http://schemas.microsoft.com/office/drawing/2014/main" id="{3794D2AF-3FE9-4E0B-845A-31FCE04ACBC8}"/>
              </a:ext>
            </a:extLst>
          </p:cNvPr>
          <p:cNvSpPr txBox="1"/>
          <p:nvPr/>
        </p:nvSpPr>
        <p:spPr>
          <a:xfrm>
            <a:off x="1174404" y="5327374"/>
            <a:ext cx="2088232" cy="584775"/>
          </a:xfrm>
          <a:prstGeom prst="rect">
            <a:avLst/>
          </a:prstGeom>
          <a:noFill/>
        </p:spPr>
        <p:txBody>
          <a:bodyPr wrap="square" rtlCol="0">
            <a:spAutoFit/>
          </a:bodyPr>
          <a:lstStyle/>
          <a:p>
            <a:pPr algn="ctr"/>
            <a:r>
              <a:rPr lang="it-IT" sz="1600" b="1" dirty="0">
                <a:solidFill>
                  <a:srgbClr val="002060"/>
                </a:solidFill>
                <a:latin typeface="Calibri" panose="020F0502020204030204" pitchFamily="34" charset="0"/>
              </a:rPr>
              <a:t>Non ancora attuate 46%</a:t>
            </a:r>
          </a:p>
        </p:txBody>
      </p:sp>
      <p:sp>
        <p:nvSpPr>
          <p:cNvPr id="4" name="CasellaDiTesto 3">
            <a:extLst>
              <a:ext uri="{FF2B5EF4-FFF2-40B4-BE49-F238E27FC236}">
                <a16:creationId xmlns:a16="http://schemas.microsoft.com/office/drawing/2014/main" id="{CA19E792-7511-4408-B730-7158BE3E5F66}"/>
              </a:ext>
            </a:extLst>
          </p:cNvPr>
          <p:cNvSpPr txBox="1"/>
          <p:nvPr/>
        </p:nvSpPr>
        <p:spPr>
          <a:xfrm>
            <a:off x="3180685" y="3237344"/>
            <a:ext cx="1944216" cy="830997"/>
          </a:xfrm>
          <a:prstGeom prst="rect">
            <a:avLst/>
          </a:prstGeom>
          <a:noFill/>
        </p:spPr>
        <p:txBody>
          <a:bodyPr wrap="square" rtlCol="0">
            <a:spAutoFit/>
          </a:bodyPr>
          <a:lstStyle/>
          <a:p>
            <a:pPr algn="ctr"/>
            <a:r>
              <a:rPr lang="it-IT" sz="1600" b="1" dirty="0">
                <a:solidFill>
                  <a:srgbClr val="002060"/>
                </a:solidFill>
                <a:latin typeface="Calibri" panose="020F0502020204030204" pitchFamily="34" charset="0"/>
              </a:rPr>
              <a:t>Attuate già prima</a:t>
            </a:r>
            <a:br>
              <a:rPr lang="it-IT" sz="1600" b="1" dirty="0">
                <a:solidFill>
                  <a:srgbClr val="002060"/>
                </a:solidFill>
                <a:latin typeface="Calibri" panose="020F0502020204030204" pitchFamily="34" charset="0"/>
              </a:rPr>
            </a:br>
            <a:r>
              <a:rPr lang="it-IT" sz="1600" b="1" dirty="0">
                <a:solidFill>
                  <a:srgbClr val="002060"/>
                </a:solidFill>
                <a:latin typeface="Calibri" panose="020F0502020204030204" pitchFamily="34" charset="0"/>
              </a:rPr>
              <a:t> delle Linee guida</a:t>
            </a:r>
          </a:p>
          <a:p>
            <a:pPr algn="ctr"/>
            <a:r>
              <a:rPr lang="it-IT" sz="1600" b="1" dirty="0">
                <a:solidFill>
                  <a:srgbClr val="002060"/>
                </a:solidFill>
                <a:latin typeface="Calibri" panose="020F0502020204030204" pitchFamily="34" charset="0"/>
              </a:rPr>
              <a:t>29%</a:t>
            </a:r>
          </a:p>
        </p:txBody>
      </p:sp>
      <p:sp>
        <p:nvSpPr>
          <p:cNvPr id="5" name="CasellaDiTesto 4">
            <a:extLst>
              <a:ext uri="{FF2B5EF4-FFF2-40B4-BE49-F238E27FC236}">
                <a16:creationId xmlns:a16="http://schemas.microsoft.com/office/drawing/2014/main" id="{0536CA7F-DFAA-43AD-9285-23918A95519F}"/>
              </a:ext>
            </a:extLst>
          </p:cNvPr>
          <p:cNvSpPr txBox="1"/>
          <p:nvPr/>
        </p:nvSpPr>
        <p:spPr>
          <a:xfrm>
            <a:off x="39864" y="2519516"/>
            <a:ext cx="1736665" cy="830997"/>
          </a:xfrm>
          <a:prstGeom prst="rect">
            <a:avLst/>
          </a:prstGeom>
          <a:noFill/>
        </p:spPr>
        <p:txBody>
          <a:bodyPr wrap="square" rtlCol="0">
            <a:spAutoFit/>
          </a:bodyPr>
          <a:lstStyle/>
          <a:p>
            <a:pPr algn="ctr"/>
            <a:r>
              <a:rPr lang="it-IT" sz="1600" b="1" dirty="0">
                <a:solidFill>
                  <a:srgbClr val="002060"/>
                </a:solidFill>
                <a:latin typeface="Calibri" panose="020F0502020204030204" pitchFamily="34" charset="0"/>
              </a:rPr>
              <a:t>Attuate solo dopo</a:t>
            </a:r>
            <a:br>
              <a:rPr lang="it-IT" sz="1600" b="1" dirty="0">
                <a:solidFill>
                  <a:srgbClr val="002060"/>
                </a:solidFill>
                <a:latin typeface="Calibri" panose="020F0502020204030204" pitchFamily="34" charset="0"/>
              </a:rPr>
            </a:br>
            <a:r>
              <a:rPr lang="it-IT" sz="1600" b="1" dirty="0">
                <a:solidFill>
                  <a:srgbClr val="002060"/>
                </a:solidFill>
                <a:latin typeface="Calibri" panose="020F0502020204030204" pitchFamily="34" charset="0"/>
              </a:rPr>
              <a:t>le Linee guida </a:t>
            </a:r>
          </a:p>
          <a:p>
            <a:pPr algn="ctr"/>
            <a:r>
              <a:rPr lang="it-IT" sz="1600" b="1" dirty="0">
                <a:solidFill>
                  <a:srgbClr val="002060"/>
                </a:solidFill>
                <a:latin typeface="Calibri" panose="020F0502020204030204" pitchFamily="34" charset="0"/>
              </a:rPr>
              <a:t>14%</a:t>
            </a:r>
          </a:p>
        </p:txBody>
      </p:sp>
      <p:sp>
        <p:nvSpPr>
          <p:cNvPr id="6" name="CasellaDiTesto 5">
            <a:extLst>
              <a:ext uri="{FF2B5EF4-FFF2-40B4-BE49-F238E27FC236}">
                <a16:creationId xmlns:a16="http://schemas.microsoft.com/office/drawing/2014/main" id="{56D1439D-10E4-4E5C-B8BE-2E680E68DADC}"/>
              </a:ext>
            </a:extLst>
          </p:cNvPr>
          <p:cNvSpPr txBox="1"/>
          <p:nvPr/>
        </p:nvSpPr>
        <p:spPr>
          <a:xfrm>
            <a:off x="-28228" y="3685539"/>
            <a:ext cx="1493292" cy="584775"/>
          </a:xfrm>
          <a:prstGeom prst="rect">
            <a:avLst/>
          </a:prstGeom>
          <a:noFill/>
        </p:spPr>
        <p:txBody>
          <a:bodyPr wrap="square" rtlCol="0">
            <a:spAutoFit/>
          </a:bodyPr>
          <a:lstStyle/>
          <a:p>
            <a:r>
              <a:rPr lang="it-IT" sz="1600" b="1" dirty="0">
                <a:solidFill>
                  <a:schemeClr val="bg1">
                    <a:lumMod val="50000"/>
                  </a:schemeClr>
                </a:solidFill>
                <a:latin typeface="Calibri" panose="020F0502020204030204" pitchFamily="34" charset="0"/>
              </a:rPr>
              <a:t>Non saprei 11%</a:t>
            </a:r>
          </a:p>
        </p:txBody>
      </p:sp>
      <p:sp>
        <p:nvSpPr>
          <p:cNvPr id="7" name="Rettangolo 6">
            <a:extLst>
              <a:ext uri="{FF2B5EF4-FFF2-40B4-BE49-F238E27FC236}">
                <a16:creationId xmlns:a16="http://schemas.microsoft.com/office/drawing/2014/main" id="{A5B4F033-9071-49DF-81DE-7DAFD3406608}"/>
              </a:ext>
            </a:extLst>
          </p:cNvPr>
          <p:cNvSpPr/>
          <p:nvPr/>
        </p:nvSpPr>
        <p:spPr>
          <a:xfrm>
            <a:off x="917848" y="739931"/>
            <a:ext cx="8928992" cy="369332"/>
          </a:xfrm>
          <a:prstGeom prst="rect">
            <a:avLst/>
          </a:prstGeom>
        </p:spPr>
        <p:txBody>
          <a:bodyPr wrap="square">
            <a:spAutoFit/>
          </a:bodyPr>
          <a:lstStyle/>
          <a:p>
            <a:pPr marL="0" indent="0" algn="just">
              <a:lnSpc>
                <a:spcPct val="100000"/>
              </a:lnSpc>
              <a:spcBef>
                <a:spcPts val="0"/>
              </a:spcBef>
              <a:spcAft>
                <a:spcPts val="600"/>
              </a:spcAft>
              <a:buClrTx/>
              <a:buSzTx/>
            </a:pPr>
            <a:r>
              <a:rPr lang="it-IT" b="1" u="sng" dirty="0">
                <a:latin typeface="Verdana" panose="020B0604030504040204" pitchFamily="34" charset="0"/>
                <a:ea typeface="Calibri" panose="020F0502020204030204" pitchFamily="34" charset="0"/>
                <a:cs typeface="Verdana" panose="020B0604030504040204" pitchFamily="34" charset="0"/>
              </a:rPr>
              <a:t>I risultati dell’analisi – Grado di attuazione delle prassi</a:t>
            </a:r>
          </a:p>
        </p:txBody>
      </p:sp>
      <p:pic>
        <p:nvPicPr>
          <p:cNvPr id="8" name="Immagine 7">
            <a:extLst>
              <a:ext uri="{FF2B5EF4-FFF2-40B4-BE49-F238E27FC236}">
                <a16:creationId xmlns:a16="http://schemas.microsoft.com/office/drawing/2014/main" id="{6D98EB2B-2AF7-4C3B-A1C9-A3C3757D3B3C}"/>
              </a:ext>
            </a:extLst>
          </p:cNvPr>
          <p:cNvPicPr>
            <a:picLocks noChangeAspect="1"/>
          </p:cNvPicPr>
          <p:nvPr/>
        </p:nvPicPr>
        <p:blipFill>
          <a:blip r:embed="rId4"/>
          <a:stretch>
            <a:fillRect/>
          </a:stretch>
        </p:blipFill>
        <p:spPr>
          <a:xfrm>
            <a:off x="5194497" y="2451916"/>
            <a:ext cx="3670127" cy="3528392"/>
          </a:xfrm>
          <a:prstGeom prst="rect">
            <a:avLst/>
          </a:prstGeom>
        </p:spPr>
      </p:pic>
      <p:sp>
        <p:nvSpPr>
          <p:cNvPr id="9" name="Rettangolo 8">
            <a:extLst>
              <a:ext uri="{FF2B5EF4-FFF2-40B4-BE49-F238E27FC236}">
                <a16:creationId xmlns:a16="http://schemas.microsoft.com/office/drawing/2014/main" id="{B8DB8BB2-A205-4541-87BA-DE36DDA551E9}"/>
              </a:ext>
            </a:extLst>
          </p:cNvPr>
          <p:cNvSpPr/>
          <p:nvPr/>
        </p:nvSpPr>
        <p:spPr>
          <a:xfrm>
            <a:off x="7568480" y="2519516"/>
            <a:ext cx="1925961" cy="584775"/>
          </a:xfrm>
          <a:prstGeom prst="rect">
            <a:avLst/>
          </a:prstGeom>
        </p:spPr>
        <p:txBody>
          <a:bodyPr wrap="square">
            <a:spAutoFit/>
          </a:bodyPr>
          <a:lstStyle/>
          <a:p>
            <a:r>
              <a:rPr lang="it-IT" sz="1600" b="1" dirty="0">
                <a:solidFill>
                  <a:srgbClr val="002060"/>
                </a:solidFill>
                <a:latin typeface="Calibri" panose="020F0502020204030204" pitchFamily="34" charset="0"/>
              </a:rPr>
              <a:t>Attuate già prima</a:t>
            </a:r>
            <a:br>
              <a:rPr lang="it-IT" sz="1600" b="1" dirty="0">
                <a:solidFill>
                  <a:srgbClr val="002060"/>
                </a:solidFill>
                <a:latin typeface="Calibri" panose="020F0502020204030204" pitchFamily="34" charset="0"/>
              </a:rPr>
            </a:br>
            <a:r>
              <a:rPr lang="it-IT" sz="1600" b="1" dirty="0">
                <a:solidFill>
                  <a:srgbClr val="002060"/>
                </a:solidFill>
                <a:latin typeface="Calibri" panose="020F0502020204030204" pitchFamily="34" charset="0"/>
              </a:rPr>
              <a:t> delle Linee guida</a:t>
            </a:r>
          </a:p>
        </p:txBody>
      </p:sp>
      <p:sp>
        <p:nvSpPr>
          <p:cNvPr id="10" name="CasellaDiTesto 9">
            <a:extLst>
              <a:ext uri="{FF2B5EF4-FFF2-40B4-BE49-F238E27FC236}">
                <a16:creationId xmlns:a16="http://schemas.microsoft.com/office/drawing/2014/main" id="{835CE5AA-8FAD-4597-B0AD-426D39FDECE1}"/>
              </a:ext>
            </a:extLst>
          </p:cNvPr>
          <p:cNvSpPr txBox="1"/>
          <p:nvPr/>
        </p:nvSpPr>
        <p:spPr>
          <a:xfrm>
            <a:off x="5194497" y="5641754"/>
            <a:ext cx="2088232" cy="338554"/>
          </a:xfrm>
          <a:prstGeom prst="rect">
            <a:avLst/>
          </a:prstGeom>
          <a:noFill/>
        </p:spPr>
        <p:txBody>
          <a:bodyPr wrap="square" rtlCol="0">
            <a:spAutoFit/>
          </a:bodyPr>
          <a:lstStyle/>
          <a:p>
            <a:pPr algn="ctr"/>
            <a:r>
              <a:rPr lang="it-IT" sz="1600" b="1" dirty="0">
                <a:solidFill>
                  <a:srgbClr val="002060"/>
                </a:solidFill>
                <a:latin typeface="Calibri" panose="020F0502020204030204" pitchFamily="34" charset="0"/>
              </a:rPr>
              <a:t>Non ancora attuate</a:t>
            </a:r>
          </a:p>
        </p:txBody>
      </p:sp>
      <p:sp>
        <p:nvSpPr>
          <p:cNvPr id="11" name="CasellaDiTesto 10">
            <a:extLst>
              <a:ext uri="{FF2B5EF4-FFF2-40B4-BE49-F238E27FC236}">
                <a16:creationId xmlns:a16="http://schemas.microsoft.com/office/drawing/2014/main" id="{AC647881-65E9-4605-A792-8164B32F55EA}"/>
              </a:ext>
            </a:extLst>
          </p:cNvPr>
          <p:cNvSpPr txBox="1"/>
          <p:nvPr/>
        </p:nvSpPr>
        <p:spPr>
          <a:xfrm>
            <a:off x="4690032" y="3877558"/>
            <a:ext cx="1272338" cy="338554"/>
          </a:xfrm>
          <a:prstGeom prst="rect">
            <a:avLst/>
          </a:prstGeom>
          <a:noFill/>
        </p:spPr>
        <p:txBody>
          <a:bodyPr wrap="square" rtlCol="0">
            <a:spAutoFit/>
          </a:bodyPr>
          <a:lstStyle>
            <a:defPPr>
              <a:defRPr lang="en-GB"/>
            </a:defPPr>
            <a:lvl1pPr algn="ctr">
              <a:defRPr b="1">
                <a:solidFill>
                  <a:srgbClr val="002060"/>
                </a:solidFill>
                <a:latin typeface="Calibri" panose="020F0502020204030204" pitchFamily="34" charset="0"/>
              </a:defRPr>
            </a:lvl1pPr>
          </a:lstStyle>
          <a:p>
            <a:pPr algn="l"/>
            <a:r>
              <a:rPr lang="it-IT" sz="1600" dirty="0">
                <a:solidFill>
                  <a:schemeClr val="bg1">
                    <a:lumMod val="50000"/>
                  </a:schemeClr>
                </a:solidFill>
              </a:rPr>
              <a:t>Non saprei</a:t>
            </a:r>
          </a:p>
        </p:txBody>
      </p:sp>
      <p:sp>
        <p:nvSpPr>
          <p:cNvPr id="12" name="CasellaDiTesto 11">
            <a:extLst>
              <a:ext uri="{FF2B5EF4-FFF2-40B4-BE49-F238E27FC236}">
                <a16:creationId xmlns:a16="http://schemas.microsoft.com/office/drawing/2014/main" id="{ACEE6C6E-D1E6-4C2E-B9A0-CB9826DC91B2}"/>
              </a:ext>
            </a:extLst>
          </p:cNvPr>
          <p:cNvSpPr txBox="1"/>
          <p:nvPr/>
        </p:nvSpPr>
        <p:spPr>
          <a:xfrm>
            <a:off x="5137725" y="2193211"/>
            <a:ext cx="1777637" cy="584775"/>
          </a:xfrm>
          <a:prstGeom prst="rect">
            <a:avLst/>
          </a:prstGeom>
          <a:noFill/>
        </p:spPr>
        <p:txBody>
          <a:bodyPr wrap="square" rtlCol="0">
            <a:spAutoFit/>
          </a:bodyPr>
          <a:lstStyle/>
          <a:p>
            <a:r>
              <a:rPr lang="it-IT" sz="1600" b="1" dirty="0">
                <a:solidFill>
                  <a:srgbClr val="002060"/>
                </a:solidFill>
                <a:latin typeface="Calibri" panose="020F0502020204030204" pitchFamily="34" charset="0"/>
              </a:rPr>
              <a:t>Attuate solo dopo</a:t>
            </a:r>
            <a:br>
              <a:rPr lang="it-IT" sz="1600" b="1" dirty="0">
                <a:solidFill>
                  <a:srgbClr val="002060"/>
                </a:solidFill>
                <a:latin typeface="Calibri" panose="020F0502020204030204" pitchFamily="34" charset="0"/>
              </a:rPr>
            </a:br>
            <a:r>
              <a:rPr lang="it-IT" sz="1600" b="1" dirty="0">
                <a:solidFill>
                  <a:srgbClr val="002060"/>
                </a:solidFill>
                <a:latin typeface="Calibri" panose="020F0502020204030204" pitchFamily="34" charset="0"/>
              </a:rPr>
              <a:t>le Linee guida </a:t>
            </a:r>
          </a:p>
        </p:txBody>
      </p:sp>
      <p:sp>
        <p:nvSpPr>
          <p:cNvPr id="13" name="CasellaDiTesto 12">
            <a:extLst>
              <a:ext uri="{FF2B5EF4-FFF2-40B4-BE49-F238E27FC236}">
                <a16:creationId xmlns:a16="http://schemas.microsoft.com/office/drawing/2014/main" id="{C7187026-56F1-4133-8E42-93F2227CE93A}"/>
              </a:ext>
            </a:extLst>
          </p:cNvPr>
          <p:cNvSpPr txBox="1"/>
          <p:nvPr/>
        </p:nvSpPr>
        <p:spPr>
          <a:xfrm>
            <a:off x="1082115" y="1717797"/>
            <a:ext cx="1851957" cy="430887"/>
          </a:xfrm>
          <a:prstGeom prst="rect">
            <a:avLst/>
          </a:prstGeom>
          <a:noFill/>
        </p:spPr>
        <p:txBody>
          <a:bodyPr wrap="square" rtlCol="0">
            <a:spAutoFit/>
          </a:bodyPr>
          <a:lstStyle/>
          <a:p>
            <a:pPr algn="ctr"/>
            <a:r>
              <a:rPr lang="it-IT" sz="2200" b="1" dirty="0">
                <a:solidFill>
                  <a:srgbClr val="002060"/>
                </a:solidFill>
                <a:latin typeface="Calibri" panose="020F0502020204030204" pitchFamily="34" charset="0"/>
              </a:rPr>
              <a:t>2018</a:t>
            </a:r>
          </a:p>
        </p:txBody>
      </p:sp>
      <p:sp>
        <p:nvSpPr>
          <p:cNvPr id="14" name="CasellaDiTesto 13">
            <a:extLst>
              <a:ext uri="{FF2B5EF4-FFF2-40B4-BE49-F238E27FC236}">
                <a16:creationId xmlns:a16="http://schemas.microsoft.com/office/drawing/2014/main" id="{ADA974ED-F4B7-483D-BD33-EF804B80893D}"/>
              </a:ext>
            </a:extLst>
          </p:cNvPr>
          <p:cNvSpPr txBox="1"/>
          <p:nvPr/>
        </p:nvSpPr>
        <p:spPr>
          <a:xfrm>
            <a:off x="6102424" y="1717797"/>
            <a:ext cx="1851957" cy="430887"/>
          </a:xfrm>
          <a:prstGeom prst="rect">
            <a:avLst/>
          </a:prstGeom>
          <a:noFill/>
        </p:spPr>
        <p:txBody>
          <a:bodyPr wrap="square" rtlCol="0">
            <a:spAutoFit/>
          </a:bodyPr>
          <a:lstStyle/>
          <a:p>
            <a:pPr algn="ctr"/>
            <a:r>
              <a:rPr lang="it-IT" sz="2200" b="1" dirty="0">
                <a:solidFill>
                  <a:srgbClr val="002060"/>
                </a:solidFill>
                <a:latin typeface="Calibri" panose="020F0502020204030204" pitchFamily="34" charset="0"/>
              </a:rPr>
              <a:t>2019</a:t>
            </a:r>
          </a:p>
        </p:txBody>
      </p:sp>
    </p:spTree>
    <p:extLst>
      <p:ext uri="{BB962C8B-B14F-4D97-AF65-F5344CB8AC3E}">
        <p14:creationId xmlns:p14="http://schemas.microsoft.com/office/powerpoint/2010/main" val="271663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751212B8-8C3C-4E0E-9EEF-1C8DBED0AF86}"/>
              </a:ext>
            </a:extLst>
          </p:cNvPr>
          <p:cNvSpPr/>
          <p:nvPr/>
        </p:nvSpPr>
        <p:spPr>
          <a:xfrm>
            <a:off x="46703" y="582865"/>
            <a:ext cx="9008050" cy="556563"/>
          </a:xfrm>
          <a:prstGeom prst="rect">
            <a:avLst/>
          </a:prstGeom>
        </p:spPr>
        <p:txBody>
          <a:bodyPr wrap="square">
            <a:spAutoFit/>
          </a:bodyPr>
          <a:lstStyle/>
          <a:p>
            <a:pPr marL="285750" marR="0" lvl="0" indent="-285750" algn="just" defTabSz="449263" rtl="0" eaLnBrk="0" fontAlgn="base" latinLnBrk="0" hangingPunct="0">
              <a:lnSpc>
                <a:spcPct val="100000"/>
              </a:lnSpc>
              <a:spcBef>
                <a:spcPct val="0"/>
              </a:spcBef>
              <a:spcAft>
                <a:spcPts val="0"/>
              </a:spcAft>
              <a:buClrTx/>
              <a:buSzTx/>
              <a:buFont typeface="Arial" panose="020B0604020202020204" pitchFamily="34" charset="0"/>
              <a:buChar char="•"/>
              <a:tabLst/>
              <a:defRPr/>
            </a:pPr>
            <a:endParaRPr kumimoji="0" lang="en-IE"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just" defTabSz="449263" rtl="0" eaLnBrk="0" fontAlgn="base" latinLnBrk="0" hangingPunct="0">
              <a:lnSpc>
                <a:spcPts val="1700"/>
              </a:lnSpc>
              <a:spcBef>
                <a:spcPct val="0"/>
              </a:spcBef>
              <a:spcAft>
                <a:spcPts val="1000"/>
              </a:spcAft>
              <a:buClrTx/>
              <a:buSzTx/>
              <a:buFontTx/>
              <a:buNone/>
              <a:tabLst/>
              <a:defRPr/>
            </a:pPr>
            <a:endParaRPr kumimoji="0" lang="it-IT" sz="1600" b="0" i="0" u="none" strike="noStrike" kern="1200" cap="none" spc="0" normalizeH="0" baseline="0" noProof="0" dirty="0">
              <a:ln>
                <a:noFill/>
              </a:ln>
              <a:solidFill>
                <a:srgbClr val="003867"/>
              </a:solidFill>
              <a:effectLst/>
              <a:uLnTx/>
              <a:uFillTx/>
              <a:latin typeface="Calibri" panose="020F0502020204030204" pitchFamily="34" charset="0"/>
              <a:ea typeface="MS Gothic" panose="020B0609070205080204" pitchFamily="49" charset="-128"/>
              <a:cs typeface="+mn-cs"/>
            </a:endParaRPr>
          </a:p>
        </p:txBody>
      </p:sp>
      <p:sp>
        <p:nvSpPr>
          <p:cNvPr id="4" name="Sottotitolo 2">
            <a:extLst>
              <a:ext uri="{FF2B5EF4-FFF2-40B4-BE49-F238E27FC236}">
                <a16:creationId xmlns:a16="http://schemas.microsoft.com/office/drawing/2014/main" id="{41D91383-746C-4E7C-88EA-42401B35814D}"/>
              </a:ext>
            </a:extLst>
          </p:cNvPr>
          <p:cNvSpPr txBox="1">
            <a:spLocks/>
          </p:cNvSpPr>
          <p:nvPr/>
        </p:nvSpPr>
        <p:spPr bwMode="auto">
          <a:xfrm>
            <a:off x="341784" y="755973"/>
            <a:ext cx="8280920" cy="56166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584200" indent="-476250" algn="l" defTabSz="449263" rtl="0" eaLnBrk="0" fontAlgn="base" hangingPunct="0">
              <a:lnSpc>
                <a:spcPct val="93000"/>
              </a:lnSpc>
              <a:spcBef>
                <a:spcPct val="0"/>
              </a:spcBef>
              <a:spcAft>
                <a:spcPts val="1425"/>
              </a:spcAft>
              <a:buClr>
                <a:srgbClr val="000000"/>
              </a:buClr>
              <a:buSzPct val="45000"/>
              <a:buFont typeface="StarSymbol"/>
              <a:defRPr sz="2500" b="1">
                <a:solidFill>
                  <a:srgbClr val="C90000"/>
                </a:solidFill>
                <a:latin typeface="+mn-lt"/>
                <a:ea typeface="+mn-ea"/>
                <a:cs typeface="+mn-cs"/>
              </a:defRPr>
            </a:lvl1pPr>
            <a:lvl2pPr marL="1014413" indent="-438150" algn="l" defTabSz="449263" rtl="0" eaLnBrk="0" fontAlgn="base" hangingPunct="0">
              <a:lnSpc>
                <a:spcPct val="93000"/>
              </a:lnSpc>
              <a:spcBef>
                <a:spcPct val="0"/>
              </a:spcBef>
              <a:spcAft>
                <a:spcPts val="1138"/>
              </a:spcAft>
              <a:buClr>
                <a:srgbClr val="C90000"/>
              </a:buClr>
              <a:buFont typeface="StarSymbol"/>
              <a:buAutoNum type="arabicParenR"/>
              <a:defRPr sz="2300" b="1">
                <a:solidFill>
                  <a:srgbClr val="002F63"/>
                </a:solidFill>
                <a:latin typeface="+mn-lt"/>
                <a:ea typeface="+mn-ea"/>
              </a:defRPr>
            </a:lvl2pPr>
            <a:lvl3pPr marL="1536700" indent="-457200" algn="l" defTabSz="449263" rtl="0" eaLnBrk="0" fontAlgn="base" hangingPunct="0">
              <a:lnSpc>
                <a:spcPct val="93000"/>
              </a:lnSpc>
              <a:spcBef>
                <a:spcPct val="0"/>
              </a:spcBef>
              <a:spcAft>
                <a:spcPts val="850"/>
              </a:spcAft>
              <a:buClr>
                <a:srgbClr val="003867"/>
              </a:buClr>
              <a:buFont typeface="StarSymbol"/>
              <a:buAutoNum type="alphaUcPeriod"/>
              <a:defRPr b="1">
                <a:solidFill>
                  <a:srgbClr val="002F63"/>
                </a:solidFill>
                <a:latin typeface="+mn-lt"/>
                <a:ea typeface="+mn-ea"/>
              </a:defRPr>
            </a:lvl3pPr>
            <a:lvl4pPr marL="1892300" indent="-381000" algn="l" defTabSz="449263" rtl="0" eaLnBrk="0" fontAlgn="base" hangingPunct="0">
              <a:lnSpc>
                <a:spcPct val="93000"/>
              </a:lnSpc>
              <a:spcBef>
                <a:spcPct val="0"/>
              </a:spcBef>
              <a:spcAft>
                <a:spcPts val="575"/>
              </a:spcAft>
              <a:buClr>
                <a:srgbClr val="003867"/>
              </a:buClr>
              <a:buFont typeface="Verdana" panose="020B0604030504040204" pitchFamily="34" charset="0"/>
              <a:buChar char="•"/>
              <a:defRPr sz="1400" b="1">
                <a:solidFill>
                  <a:srgbClr val="002F63"/>
                </a:solidFill>
                <a:latin typeface="+mn-lt"/>
                <a:ea typeface="+mn-ea"/>
              </a:defRPr>
            </a:lvl4pPr>
            <a:lvl5pPr marL="2324100" indent="-381000" algn="l" defTabSz="449263" rtl="0"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mj-lt"/>
                <a:ea typeface="+mn-ea"/>
              </a:defRPr>
            </a:lvl5pPr>
            <a:lvl6pPr marL="27813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6pPr>
            <a:lvl7pPr marL="32385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7pPr>
            <a:lvl8pPr marL="36957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8pPr>
            <a:lvl9pPr marL="41529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9pPr>
          </a:lstStyle>
          <a:p>
            <a:pPr marL="0" indent="0" algn="just">
              <a:lnSpc>
                <a:spcPct val="100000"/>
              </a:lnSpc>
              <a:spcBef>
                <a:spcPts val="0"/>
              </a:spcBef>
              <a:spcAft>
                <a:spcPts val="600"/>
              </a:spcAft>
              <a:buClrTx/>
              <a:buSzTx/>
            </a:pPr>
            <a:r>
              <a:rPr lang="it-IT" sz="1800" u="sng" dirty="0">
                <a:solidFill>
                  <a:srgbClr val="003867"/>
                </a:solidFill>
                <a:latin typeface="Verdana" panose="020B0604030504040204" pitchFamily="34" charset="0"/>
                <a:ea typeface="Calibri" panose="020F0502020204030204" pitchFamily="34" charset="0"/>
                <a:cs typeface="Verdana" panose="020B0604030504040204" pitchFamily="34" charset="0"/>
              </a:rPr>
              <a:t>I risultati dell’analisi 2019 – Grado di attuazione delle prassi</a:t>
            </a:r>
          </a:p>
          <a:p>
            <a:pPr marL="285750" indent="-285750" algn="just">
              <a:lnSpc>
                <a:spcPct val="100000"/>
              </a:lnSpc>
              <a:spcBef>
                <a:spcPts val="0"/>
              </a:spcBef>
              <a:spcAft>
                <a:spcPts val="600"/>
              </a:spcAft>
              <a:buClrTx/>
              <a:buSzTx/>
              <a:buFontTx/>
              <a:buChar char="-"/>
            </a:pPr>
            <a:endParaRPr lang="it-IT" sz="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r>
              <a:rPr lang="it-IT" sz="1800" b="0" dirty="0">
                <a:solidFill>
                  <a:srgbClr val="003867"/>
                </a:solidFill>
                <a:latin typeface="Verdana" panose="020B0604030504040204" pitchFamily="34" charset="0"/>
                <a:cs typeface="Verdana" panose="020B0604030504040204" pitchFamily="34" charset="0"/>
              </a:rPr>
              <a:t>Per quanto riguarda l’attuazione delle prassi nei Tribunali permane la necessità di incentivarne l’applicazione poiché diverse, sebbene ritenuti molto utili, non sono state ancora recepite</a:t>
            </a:r>
          </a:p>
          <a:p>
            <a:pPr marL="0" indent="0" algn="just">
              <a:lnSpc>
                <a:spcPct val="100000"/>
              </a:lnSpc>
              <a:spcBef>
                <a:spcPts val="0"/>
              </a:spcBef>
              <a:spcAft>
                <a:spcPts val="600"/>
              </a:spcAft>
              <a:buClrTx/>
              <a:buSzTx/>
            </a:pPr>
            <a:endParaRPr lang="it-IT" sz="9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r>
              <a:rPr lang="it-IT" sz="1800" b="0" dirty="0">
                <a:solidFill>
                  <a:srgbClr val="003867"/>
                </a:solidFill>
                <a:latin typeface="Verdana" panose="020B0604030504040204" pitchFamily="34" charset="0"/>
                <a:cs typeface="Verdana" panose="020B0604030504040204" pitchFamily="34" charset="0"/>
              </a:rPr>
              <a:t>È aumentato il numero di prassi che hanno trovato attuazione “dopo le Linee guida” (dal 14% al 18%). In particolare si confermano:</a:t>
            </a:r>
          </a:p>
          <a:p>
            <a:pPr marL="285750" indent="-285750" algn="just">
              <a:lnSpc>
                <a:spcPct val="100000"/>
              </a:lnSpc>
              <a:spcBef>
                <a:spcPts val="0"/>
              </a:spcBef>
              <a:spcAft>
                <a:spcPts val="600"/>
              </a:spcAft>
              <a:buClrTx/>
              <a:buSzTx/>
              <a:buFontTx/>
              <a:buChar char="-"/>
            </a:pPr>
            <a:endParaRPr lang="it-IT" sz="900" b="0" dirty="0">
              <a:solidFill>
                <a:srgbClr val="003867"/>
              </a:solidFill>
              <a:latin typeface="Verdana" panose="020B0604030504040204" pitchFamily="34" charset="0"/>
              <a:cs typeface="Verdana" panose="020B0604030504040204" pitchFamily="34" charset="0"/>
            </a:endParaRPr>
          </a:p>
          <a:p>
            <a:pPr marL="430213" lvl="1" indent="0" algn="just">
              <a:lnSpc>
                <a:spcPct val="100000"/>
              </a:lnSpc>
              <a:spcBef>
                <a:spcPts val="0"/>
              </a:spcBef>
              <a:spcAft>
                <a:spcPts val="600"/>
              </a:spcAft>
              <a:buClrTx/>
              <a:buNone/>
            </a:pPr>
            <a:r>
              <a:rPr lang="it-IT" sz="1800" i="1" dirty="0">
                <a:solidFill>
                  <a:srgbClr val="003867"/>
                </a:solidFill>
                <a:latin typeface="Verdana" panose="020B0604030504040204" pitchFamily="34" charset="0"/>
                <a:cs typeface="Verdana" panose="020B0604030504040204" pitchFamily="34" charset="0"/>
              </a:rPr>
              <a:t>a)</a:t>
            </a:r>
            <a:r>
              <a:rPr lang="it-IT" sz="1800" b="0" i="1" dirty="0">
                <a:solidFill>
                  <a:srgbClr val="003867"/>
                </a:solidFill>
                <a:latin typeface="Verdana" panose="020B0604030504040204" pitchFamily="34" charset="0"/>
                <a:cs typeface="Verdana" panose="020B0604030504040204" pitchFamily="34" charset="0"/>
              </a:rPr>
              <a:t> l’anticipazione della nomina del custode giudiziario contestualmente alla designazione dell’esperto </a:t>
            </a:r>
          </a:p>
          <a:p>
            <a:pPr marL="430213" lvl="1" indent="0" algn="just">
              <a:lnSpc>
                <a:spcPct val="100000"/>
              </a:lnSpc>
              <a:spcBef>
                <a:spcPts val="0"/>
              </a:spcBef>
              <a:spcAft>
                <a:spcPts val="600"/>
              </a:spcAft>
              <a:buClrTx/>
              <a:buNone/>
            </a:pPr>
            <a:r>
              <a:rPr lang="it-IT" sz="1800" i="1" dirty="0">
                <a:solidFill>
                  <a:srgbClr val="003867"/>
                </a:solidFill>
                <a:latin typeface="Verdana" panose="020B0604030504040204" pitchFamily="34" charset="0"/>
                <a:cs typeface="Verdana" panose="020B0604030504040204" pitchFamily="34" charset="0"/>
              </a:rPr>
              <a:t>b)</a:t>
            </a:r>
            <a:r>
              <a:rPr lang="it-IT" sz="1800" b="0" i="1" dirty="0">
                <a:solidFill>
                  <a:srgbClr val="003867"/>
                </a:solidFill>
                <a:latin typeface="Verdana" panose="020B0604030504040204" pitchFamily="34" charset="0"/>
                <a:cs typeface="Verdana" panose="020B0604030504040204" pitchFamily="34" charset="0"/>
              </a:rPr>
              <a:t> </a:t>
            </a:r>
            <a:r>
              <a:rPr lang="it-IT" sz="1800" b="0" i="1" u="sng" dirty="0">
                <a:solidFill>
                  <a:srgbClr val="003867"/>
                </a:solidFill>
                <a:latin typeface="Verdana" panose="020B0604030504040204" pitchFamily="34" charset="0"/>
                <a:cs typeface="Verdana" panose="020B0604030504040204" pitchFamily="34" charset="0"/>
              </a:rPr>
              <a:t>l’emissione dell’ordine di liberazione contestuale all’ordinanza di delega</a:t>
            </a:r>
          </a:p>
          <a:p>
            <a:pPr marL="773113" lvl="1" indent="-342900" algn="just">
              <a:lnSpc>
                <a:spcPct val="100000"/>
              </a:lnSpc>
              <a:spcBef>
                <a:spcPts val="0"/>
              </a:spcBef>
              <a:spcAft>
                <a:spcPts val="600"/>
              </a:spcAft>
              <a:buClrTx/>
              <a:buAutoNum type="alphaLcParenR" startAt="2"/>
            </a:pPr>
            <a:endParaRPr lang="it-IT" sz="400" b="0" i="1"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r>
              <a:rPr lang="it-IT" sz="1800" b="0" dirty="0">
                <a:solidFill>
                  <a:srgbClr val="003867"/>
                </a:solidFill>
                <a:latin typeface="Verdana" panose="020B0604030504040204" pitchFamily="34" charset="0"/>
                <a:cs typeface="Verdana" panose="020B0604030504040204" pitchFamily="34" charset="0"/>
              </a:rPr>
              <a:t>si aggiunge:</a:t>
            </a:r>
          </a:p>
          <a:p>
            <a:pPr marL="0" indent="0" algn="just">
              <a:lnSpc>
                <a:spcPct val="100000"/>
              </a:lnSpc>
              <a:spcBef>
                <a:spcPts val="0"/>
              </a:spcBef>
              <a:spcAft>
                <a:spcPts val="600"/>
              </a:spcAft>
              <a:buClrTx/>
              <a:buSzTx/>
            </a:pPr>
            <a:endParaRPr lang="it-IT" sz="400" b="0" dirty="0">
              <a:solidFill>
                <a:srgbClr val="003867"/>
              </a:solidFill>
              <a:latin typeface="Verdana" panose="020B0604030504040204" pitchFamily="34" charset="0"/>
              <a:cs typeface="Verdana" panose="020B0604030504040204" pitchFamily="34" charset="0"/>
            </a:endParaRPr>
          </a:p>
          <a:p>
            <a:pPr marL="450850" indent="0" algn="just">
              <a:lnSpc>
                <a:spcPct val="100000"/>
              </a:lnSpc>
              <a:spcBef>
                <a:spcPts val="0"/>
              </a:spcBef>
              <a:spcAft>
                <a:spcPts val="600"/>
              </a:spcAft>
              <a:buClrTx/>
              <a:buSzTx/>
            </a:pPr>
            <a:r>
              <a:rPr lang="it-IT" sz="1800" i="1" dirty="0">
                <a:solidFill>
                  <a:srgbClr val="003867"/>
                </a:solidFill>
                <a:latin typeface="Verdana" panose="020B0604030504040204" pitchFamily="34" charset="0"/>
                <a:cs typeface="Verdana" panose="020B0604030504040204" pitchFamily="34" charset="0"/>
              </a:rPr>
              <a:t>c) </a:t>
            </a:r>
            <a:r>
              <a:rPr lang="it-IT" sz="1800" b="0" i="1" dirty="0">
                <a:solidFill>
                  <a:srgbClr val="003867"/>
                </a:solidFill>
                <a:latin typeface="Verdana" panose="020B0604030504040204" pitchFamily="34" charset="0"/>
                <a:cs typeface="Verdana" panose="020B0604030504040204" pitchFamily="34" charset="0"/>
              </a:rPr>
              <a:t>l’ordinanza di delega fornisce indicazioni puntuali sulla tempistica degli esperimenti di vendita (almeno tre all’anno e sulle relative modalità)</a:t>
            </a:r>
          </a:p>
          <a:p>
            <a:pPr marL="0" indent="0" algn="just">
              <a:lnSpc>
                <a:spcPct val="100000"/>
              </a:lnSpc>
              <a:spcBef>
                <a:spcPts val="0"/>
              </a:spcBef>
              <a:spcAft>
                <a:spcPts val="600"/>
              </a:spcAft>
              <a:buClrTx/>
              <a:buSzTx/>
            </a:pPr>
            <a:endParaRPr lang="it-IT" sz="16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4898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751212B8-8C3C-4E0E-9EEF-1C8DBED0AF86}"/>
              </a:ext>
            </a:extLst>
          </p:cNvPr>
          <p:cNvSpPr/>
          <p:nvPr/>
        </p:nvSpPr>
        <p:spPr>
          <a:xfrm>
            <a:off x="46703" y="582865"/>
            <a:ext cx="9008050" cy="556563"/>
          </a:xfrm>
          <a:prstGeom prst="rect">
            <a:avLst/>
          </a:prstGeom>
        </p:spPr>
        <p:txBody>
          <a:bodyPr wrap="square">
            <a:spAutoFit/>
          </a:bodyPr>
          <a:lstStyle/>
          <a:p>
            <a:pPr marL="285750" marR="0" lvl="0" indent="-285750" algn="just" defTabSz="449263" rtl="0" eaLnBrk="0" fontAlgn="base" latinLnBrk="0" hangingPunct="0">
              <a:lnSpc>
                <a:spcPct val="100000"/>
              </a:lnSpc>
              <a:spcBef>
                <a:spcPct val="0"/>
              </a:spcBef>
              <a:spcAft>
                <a:spcPts val="0"/>
              </a:spcAft>
              <a:buClrTx/>
              <a:buSzTx/>
              <a:buFont typeface="Arial" panose="020B0604020202020204" pitchFamily="34" charset="0"/>
              <a:buChar char="•"/>
              <a:tabLst/>
              <a:defRPr/>
            </a:pPr>
            <a:endParaRPr kumimoji="0" lang="en-IE"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just" defTabSz="449263" rtl="0" eaLnBrk="0" fontAlgn="base" latinLnBrk="0" hangingPunct="0">
              <a:lnSpc>
                <a:spcPts val="1700"/>
              </a:lnSpc>
              <a:spcBef>
                <a:spcPct val="0"/>
              </a:spcBef>
              <a:spcAft>
                <a:spcPts val="1000"/>
              </a:spcAft>
              <a:buClrTx/>
              <a:buSzTx/>
              <a:buFontTx/>
              <a:buNone/>
              <a:tabLst/>
              <a:defRPr/>
            </a:pPr>
            <a:endParaRPr kumimoji="0" lang="it-IT" sz="1600" b="0" i="0" u="none" strike="noStrike" kern="1200" cap="none" spc="0" normalizeH="0" baseline="0" noProof="0" dirty="0">
              <a:ln>
                <a:noFill/>
              </a:ln>
              <a:solidFill>
                <a:srgbClr val="003867"/>
              </a:solidFill>
              <a:effectLst/>
              <a:uLnTx/>
              <a:uFillTx/>
              <a:latin typeface="Calibri" panose="020F0502020204030204" pitchFamily="34" charset="0"/>
              <a:ea typeface="MS Gothic" panose="020B0609070205080204" pitchFamily="49" charset="-128"/>
              <a:cs typeface="+mn-cs"/>
            </a:endParaRPr>
          </a:p>
        </p:txBody>
      </p:sp>
      <p:sp>
        <p:nvSpPr>
          <p:cNvPr id="4" name="Sottotitolo 2">
            <a:extLst>
              <a:ext uri="{FF2B5EF4-FFF2-40B4-BE49-F238E27FC236}">
                <a16:creationId xmlns:a16="http://schemas.microsoft.com/office/drawing/2014/main" id="{41D91383-746C-4E7C-88EA-42401B35814D}"/>
              </a:ext>
            </a:extLst>
          </p:cNvPr>
          <p:cNvSpPr txBox="1">
            <a:spLocks/>
          </p:cNvSpPr>
          <p:nvPr/>
        </p:nvSpPr>
        <p:spPr bwMode="auto">
          <a:xfrm>
            <a:off x="269776" y="827981"/>
            <a:ext cx="8280920" cy="4968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584200" indent="-476250" algn="l" defTabSz="449263" rtl="0" eaLnBrk="0" fontAlgn="base" hangingPunct="0">
              <a:lnSpc>
                <a:spcPct val="93000"/>
              </a:lnSpc>
              <a:spcBef>
                <a:spcPct val="0"/>
              </a:spcBef>
              <a:spcAft>
                <a:spcPts val="1425"/>
              </a:spcAft>
              <a:buClr>
                <a:srgbClr val="000000"/>
              </a:buClr>
              <a:buSzPct val="45000"/>
              <a:buFont typeface="StarSymbol"/>
              <a:defRPr sz="2500" b="1">
                <a:solidFill>
                  <a:srgbClr val="C90000"/>
                </a:solidFill>
                <a:latin typeface="+mn-lt"/>
                <a:ea typeface="+mn-ea"/>
                <a:cs typeface="+mn-cs"/>
              </a:defRPr>
            </a:lvl1pPr>
            <a:lvl2pPr marL="1014413" indent="-438150" algn="l" defTabSz="449263" rtl="0" eaLnBrk="0" fontAlgn="base" hangingPunct="0">
              <a:lnSpc>
                <a:spcPct val="93000"/>
              </a:lnSpc>
              <a:spcBef>
                <a:spcPct val="0"/>
              </a:spcBef>
              <a:spcAft>
                <a:spcPts val="1138"/>
              </a:spcAft>
              <a:buClr>
                <a:srgbClr val="C90000"/>
              </a:buClr>
              <a:buFont typeface="StarSymbol"/>
              <a:buAutoNum type="arabicParenR"/>
              <a:defRPr sz="2300" b="1">
                <a:solidFill>
                  <a:srgbClr val="002F63"/>
                </a:solidFill>
                <a:latin typeface="+mn-lt"/>
                <a:ea typeface="+mn-ea"/>
              </a:defRPr>
            </a:lvl2pPr>
            <a:lvl3pPr marL="1536700" indent="-457200" algn="l" defTabSz="449263" rtl="0" eaLnBrk="0" fontAlgn="base" hangingPunct="0">
              <a:lnSpc>
                <a:spcPct val="93000"/>
              </a:lnSpc>
              <a:spcBef>
                <a:spcPct val="0"/>
              </a:spcBef>
              <a:spcAft>
                <a:spcPts val="850"/>
              </a:spcAft>
              <a:buClr>
                <a:srgbClr val="003867"/>
              </a:buClr>
              <a:buFont typeface="StarSymbol"/>
              <a:buAutoNum type="alphaUcPeriod"/>
              <a:defRPr b="1">
                <a:solidFill>
                  <a:srgbClr val="002F63"/>
                </a:solidFill>
                <a:latin typeface="+mn-lt"/>
                <a:ea typeface="+mn-ea"/>
              </a:defRPr>
            </a:lvl3pPr>
            <a:lvl4pPr marL="1892300" indent="-381000" algn="l" defTabSz="449263" rtl="0" eaLnBrk="0" fontAlgn="base" hangingPunct="0">
              <a:lnSpc>
                <a:spcPct val="93000"/>
              </a:lnSpc>
              <a:spcBef>
                <a:spcPct val="0"/>
              </a:spcBef>
              <a:spcAft>
                <a:spcPts val="575"/>
              </a:spcAft>
              <a:buClr>
                <a:srgbClr val="003867"/>
              </a:buClr>
              <a:buFont typeface="Verdana" panose="020B0604030504040204" pitchFamily="34" charset="0"/>
              <a:buChar char="•"/>
              <a:defRPr sz="1400" b="1">
                <a:solidFill>
                  <a:srgbClr val="002F63"/>
                </a:solidFill>
                <a:latin typeface="+mn-lt"/>
                <a:ea typeface="+mn-ea"/>
              </a:defRPr>
            </a:lvl4pPr>
            <a:lvl5pPr marL="2324100" indent="-381000" algn="l" defTabSz="449263" rtl="0"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mj-lt"/>
                <a:ea typeface="+mn-ea"/>
              </a:defRPr>
            </a:lvl5pPr>
            <a:lvl6pPr marL="27813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6pPr>
            <a:lvl7pPr marL="32385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7pPr>
            <a:lvl8pPr marL="36957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8pPr>
            <a:lvl9pPr marL="41529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9pPr>
          </a:lstStyle>
          <a:p>
            <a:pPr marL="0" indent="0" algn="just">
              <a:lnSpc>
                <a:spcPct val="100000"/>
              </a:lnSpc>
              <a:spcBef>
                <a:spcPts val="0"/>
              </a:spcBef>
              <a:spcAft>
                <a:spcPts val="600"/>
              </a:spcAft>
              <a:buClrTx/>
              <a:buSzTx/>
            </a:pPr>
            <a:r>
              <a:rPr lang="it-IT" sz="1800" u="sng" dirty="0">
                <a:solidFill>
                  <a:srgbClr val="003867"/>
                </a:solidFill>
                <a:latin typeface="Verdana" panose="020B0604030504040204" pitchFamily="34" charset="0"/>
                <a:ea typeface="Calibri" panose="020F0502020204030204" pitchFamily="34" charset="0"/>
                <a:cs typeface="Verdana" panose="020B0604030504040204" pitchFamily="34" charset="0"/>
              </a:rPr>
              <a:t>I risultati della rilevazione 2019 – Grado di efficacia delle prassi</a:t>
            </a:r>
          </a:p>
          <a:p>
            <a:pPr marL="285750" indent="-285750" algn="just">
              <a:lnSpc>
                <a:spcPct val="100000"/>
              </a:lnSpc>
              <a:spcBef>
                <a:spcPts val="0"/>
              </a:spcBef>
              <a:spcAft>
                <a:spcPts val="600"/>
              </a:spcAft>
              <a:buClrTx/>
              <a:buSzTx/>
              <a:buFontTx/>
              <a:buChar char="-"/>
            </a:pPr>
            <a:endParaRPr lang="it-IT" sz="800" b="0" dirty="0">
              <a:solidFill>
                <a:srgbClr val="003867"/>
              </a:solidFill>
              <a:latin typeface="Verdana" panose="020B0604030504040204" pitchFamily="34" charset="0"/>
              <a:cs typeface="Verdana" panose="020B0604030504040204" pitchFamily="34" charset="0"/>
            </a:endParaRPr>
          </a:p>
          <a:p>
            <a:pPr marL="363538" indent="-255588" algn="just"/>
            <a:r>
              <a:rPr lang="it-IT" sz="1800" b="0" dirty="0">
                <a:solidFill>
                  <a:srgbClr val="003867"/>
                </a:solidFill>
                <a:latin typeface="Verdana" panose="020B0604030504040204" pitchFamily="34" charset="0"/>
                <a:cs typeface="Verdana" panose="020B0604030504040204" pitchFamily="34" charset="0"/>
              </a:rPr>
              <a:t> 	</a:t>
            </a:r>
            <a:endParaRPr lang="it-IT" sz="900" b="0" dirty="0">
              <a:solidFill>
                <a:srgbClr val="003867"/>
              </a:solidFill>
              <a:latin typeface="Verdana" panose="020B0604030504040204" pitchFamily="34" charset="0"/>
              <a:cs typeface="Verdana" panose="020B0604030504040204" pitchFamily="34" charset="0"/>
            </a:endParaRPr>
          </a:p>
          <a:p>
            <a:pPr marL="363538" indent="-255588" algn="just"/>
            <a:r>
              <a:rPr lang="it-IT" sz="1800" b="0" dirty="0">
                <a:solidFill>
                  <a:srgbClr val="003867"/>
                </a:solidFill>
                <a:latin typeface="Verdana" panose="020B0604030504040204" pitchFamily="34" charset="0"/>
                <a:cs typeface="Verdana" panose="020B0604030504040204" pitchFamily="34" charset="0"/>
              </a:rPr>
              <a:t>	Tra le prassi già applicate quelle ritenute più efficaci perché hanno comportato una forte riduzione dei tempi delle procedure sono:</a:t>
            </a:r>
          </a:p>
          <a:p>
            <a:pPr marL="363538" indent="-255588" algn="just"/>
            <a:endParaRPr lang="it-IT" sz="1800" b="0" dirty="0">
              <a:solidFill>
                <a:srgbClr val="003867"/>
              </a:solidFill>
              <a:latin typeface="Verdana" panose="020B0604030504040204" pitchFamily="34" charset="0"/>
              <a:cs typeface="Verdana" panose="020B0604030504040204" pitchFamily="34" charset="0"/>
            </a:endParaRPr>
          </a:p>
          <a:p>
            <a:pPr marL="363538" indent="0" algn="just"/>
            <a:r>
              <a:rPr lang="it-IT" sz="1800" dirty="0">
                <a:solidFill>
                  <a:srgbClr val="003867"/>
                </a:solidFill>
                <a:latin typeface="Verdana" panose="020B0604030504040204" pitchFamily="34" charset="0"/>
                <a:cs typeface="Verdana" panose="020B0604030504040204" pitchFamily="34" charset="0"/>
              </a:rPr>
              <a:t>a)</a:t>
            </a:r>
            <a:r>
              <a:rPr lang="it-IT" sz="1800" b="0" dirty="0">
                <a:solidFill>
                  <a:srgbClr val="003867"/>
                </a:solidFill>
                <a:latin typeface="Verdana" panose="020B0604030504040204" pitchFamily="34" charset="0"/>
                <a:cs typeface="Verdana" panose="020B0604030504040204" pitchFamily="34" charset="0"/>
              </a:rPr>
              <a:t> </a:t>
            </a:r>
            <a:r>
              <a:rPr lang="it-IT" sz="1800" b="0" i="1" u="sng" dirty="0">
                <a:solidFill>
                  <a:srgbClr val="003867"/>
                </a:solidFill>
                <a:latin typeface="Verdana" panose="020B0604030504040204" pitchFamily="34" charset="0"/>
                <a:cs typeface="Verdana" panose="020B0604030504040204" pitchFamily="34" charset="0"/>
              </a:rPr>
              <a:t>l’emissione dell’ordine di liberazione contestuale all’ordinanza di delega</a:t>
            </a:r>
          </a:p>
          <a:p>
            <a:pPr marL="363538" indent="0" algn="just"/>
            <a:endParaRPr lang="it-IT" sz="1800" b="0" dirty="0">
              <a:solidFill>
                <a:srgbClr val="003867"/>
              </a:solidFill>
              <a:latin typeface="Verdana" panose="020B0604030504040204" pitchFamily="34" charset="0"/>
              <a:cs typeface="Verdana" panose="020B0604030504040204" pitchFamily="34" charset="0"/>
            </a:endParaRPr>
          </a:p>
          <a:p>
            <a:pPr marL="363538" indent="0" algn="just"/>
            <a:r>
              <a:rPr lang="it-IT" sz="1800" dirty="0">
                <a:solidFill>
                  <a:srgbClr val="003867"/>
                </a:solidFill>
                <a:latin typeface="Verdana" panose="020B0604030504040204" pitchFamily="34" charset="0"/>
                <a:cs typeface="Verdana" panose="020B0604030504040204" pitchFamily="34" charset="0"/>
              </a:rPr>
              <a:t>b)</a:t>
            </a:r>
            <a:r>
              <a:rPr lang="it-IT" sz="1800" b="0" dirty="0">
                <a:solidFill>
                  <a:srgbClr val="003867"/>
                </a:solidFill>
                <a:latin typeface="Verdana" panose="020B0604030504040204" pitchFamily="34" charset="0"/>
                <a:cs typeface="Verdana" panose="020B0604030504040204" pitchFamily="34" charset="0"/>
              </a:rPr>
              <a:t> </a:t>
            </a:r>
            <a:r>
              <a:rPr lang="it-IT" sz="1800" b="0" i="1" dirty="0">
                <a:solidFill>
                  <a:srgbClr val="003867"/>
                </a:solidFill>
                <a:latin typeface="Verdana" panose="020B0604030504040204" pitchFamily="34" charset="0"/>
                <a:cs typeface="Verdana" panose="020B0604030504040204" pitchFamily="34" charset="0"/>
              </a:rPr>
              <a:t>prassi relative all’anticipazione delle fasi di riparto</a:t>
            </a:r>
          </a:p>
          <a:p>
            <a:pPr marL="363538" indent="-255588" algn="just"/>
            <a:r>
              <a:rPr lang="it-IT" sz="1800" b="0" dirty="0">
                <a:solidFill>
                  <a:srgbClr val="003867"/>
                </a:solidFill>
                <a:latin typeface="Verdana" panose="020B0604030504040204" pitchFamily="34" charset="0"/>
                <a:cs typeface="Verdana" panose="020B0604030504040204" pitchFamily="34" charset="0"/>
              </a:rPr>
              <a:t>	</a:t>
            </a:r>
          </a:p>
          <a:p>
            <a:pPr marL="363538" indent="-255588" algn="just"/>
            <a:r>
              <a:rPr lang="it-IT" sz="1800" b="0" dirty="0">
                <a:solidFill>
                  <a:srgbClr val="003867"/>
                </a:solidFill>
                <a:latin typeface="Verdana" panose="020B0604030504040204" pitchFamily="34" charset="0"/>
                <a:cs typeface="Verdana" panose="020B0604030504040204" pitchFamily="34" charset="0"/>
              </a:rPr>
              <a:t>	</a:t>
            </a: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0693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751212B8-8C3C-4E0E-9EEF-1C8DBED0AF86}"/>
              </a:ext>
            </a:extLst>
          </p:cNvPr>
          <p:cNvSpPr/>
          <p:nvPr/>
        </p:nvSpPr>
        <p:spPr>
          <a:xfrm>
            <a:off x="46703" y="582865"/>
            <a:ext cx="9008050" cy="556563"/>
          </a:xfrm>
          <a:prstGeom prst="rect">
            <a:avLst/>
          </a:prstGeom>
        </p:spPr>
        <p:txBody>
          <a:bodyPr wrap="square">
            <a:spAutoFit/>
          </a:bodyPr>
          <a:lstStyle/>
          <a:p>
            <a:pPr marL="285750" marR="0" lvl="0" indent="-285750" algn="just" defTabSz="449263" rtl="0" eaLnBrk="0" fontAlgn="base" latinLnBrk="0" hangingPunct="0">
              <a:lnSpc>
                <a:spcPct val="100000"/>
              </a:lnSpc>
              <a:spcBef>
                <a:spcPct val="0"/>
              </a:spcBef>
              <a:spcAft>
                <a:spcPts val="0"/>
              </a:spcAft>
              <a:buClrTx/>
              <a:buSzTx/>
              <a:buFont typeface="Arial" panose="020B0604020202020204" pitchFamily="34" charset="0"/>
              <a:buChar char="•"/>
              <a:tabLst/>
              <a:defRPr/>
            </a:pPr>
            <a:endParaRPr kumimoji="0" lang="en-IE"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just" defTabSz="449263" rtl="0" eaLnBrk="0" fontAlgn="base" latinLnBrk="0" hangingPunct="0">
              <a:lnSpc>
                <a:spcPts val="1700"/>
              </a:lnSpc>
              <a:spcBef>
                <a:spcPct val="0"/>
              </a:spcBef>
              <a:spcAft>
                <a:spcPts val="1000"/>
              </a:spcAft>
              <a:buClrTx/>
              <a:buSzTx/>
              <a:buFontTx/>
              <a:buNone/>
              <a:tabLst/>
              <a:defRPr/>
            </a:pPr>
            <a:endParaRPr kumimoji="0" lang="it-IT" sz="1600" b="0" i="0" u="none" strike="noStrike" kern="1200" cap="none" spc="0" normalizeH="0" baseline="0" noProof="0" dirty="0">
              <a:ln>
                <a:noFill/>
              </a:ln>
              <a:solidFill>
                <a:srgbClr val="003867"/>
              </a:solidFill>
              <a:effectLst/>
              <a:uLnTx/>
              <a:uFillTx/>
              <a:latin typeface="Calibri" panose="020F0502020204030204" pitchFamily="34" charset="0"/>
              <a:ea typeface="MS Gothic" panose="020B0609070205080204" pitchFamily="49" charset="-128"/>
              <a:cs typeface="+mn-cs"/>
            </a:endParaRPr>
          </a:p>
        </p:txBody>
      </p:sp>
      <p:sp>
        <p:nvSpPr>
          <p:cNvPr id="4" name="Sottotitolo 2">
            <a:extLst>
              <a:ext uri="{FF2B5EF4-FFF2-40B4-BE49-F238E27FC236}">
                <a16:creationId xmlns:a16="http://schemas.microsoft.com/office/drawing/2014/main" id="{41D91383-746C-4E7C-88EA-42401B35814D}"/>
              </a:ext>
            </a:extLst>
          </p:cNvPr>
          <p:cNvSpPr txBox="1">
            <a:spLocks/>
          </p:cNvSpPr>
          <p:nvPr/>
        </p:nvSpPr>
        <p:spPr bwMode="auto">
          <a:xfrm>
            <a:off x="341784" y="755973"/>
            <a:ext cx="8280920" cy="56166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584200" indent="-476250" algn="l" defTabSz="449263" rtl="0" eaLnBrk="0" fontAlgn="base" hangingPunct="0">
              <a:lnSpc>
                <a:spcPct val="93000"/>
              </a:lnSpc>
              <a:spcBef>
                <a:spcPct val="0"/>
              </a:spcBef>
              <a:spcAft>
                <a:spcPts val="1425"/>
              </a:spcAft>
              <a:buClr>
                <a:srgbClr val="000000"/>
              </a:buClr>
              <a:buSzPct val="45000"/>
              <a:buFont typeface="StarSymbol"/>
              <a:defRPr sz="2500" b="1">
                <a:solidFill>
                  <a:srgbClr val="C90000"/>
                </a:solidFill>
                <a:latin typeface="+mn-lt"/>
                <a:ea typeface="+mn-ea"/>
                <a:cs typeface="+mn-cs"/>
              </a:defRPr>
            </a:lvl1pPr>
            <a:lvl2pPr marL="1014413" indent="-438150" algn="l" defTabSz="449263" rtl="0" eaLnBrk="0" fontAlgn="base" hangingPunct="0">
              <a:lnSpc>
                <a:spcPct val="93000"/>
              </a:lnSpc>
              <a:spcBef>
                <a:spcPct val="0"/>
              </a:spcBef>
              <a:spcAft>
                <a:spcPts val="1138"/>
              </a:spcAft>
              <a:buClr>
                <a:srgbClr val="C90000"/>
              </a:buClr>
              <a:buFont typeface="StarSymbol"/>
              <a:buAutoNum type="arabicParenR"/>
              <a:defRPr sz="2300" b="1">
                <a:solidFill>
                  <a:srgbClr val="002F63"/>
                </a:solidFill>
                <a:latin typeface="+mn-lt"/>
                <a:ea typeface="+mn-ea"/>
              </a:defRPr>
            </a:lvl2pPr>
            <a:lvl3pPr marL="1536700" indent="-457200" algn="l" defTabSz="449263" rtl="0" eaLnBrk="0" fontAlgn="base" hangingPunct="0">
              <a:lnSpc>
                <a:spcPct val="93000"/>
              </a:lnSpc>
              <a:spcBef>
                <a:spcPct val="0"/>
              </a:spcBef>
              <a:spcAft>
                <a:spcPts val="850"/>
              </a:spcAft>
              <a:buClr>
                <a:srgbClr val="003867"/>
              </a:buClr>
              <a:buFont typeface="StarSymbol"/>
              <a:buAutoNum type="alphaUcPeriod"/>
              <a:defRPr b="1">
                <a:solidFill>
                  <a:srgbClr val="002F63"/>
                </a:solidFill>
                <a:latin typeface="+mn-lt"/>
                <a:ea typeface="+mn-ea"/>
              </a:defRPr>
            </a:lvl3pPr>
            <a:lvl4pPr marL="1892300" indent="-381000" algn="l" defTabSz="449263" rtl="0" eaLnBrk="0" fontAlgn="base" hangingPunct="0">
              <a:lnSpc>
                <a:spcPct val="93000"/>
              </a:lnSpc>
              <a:spcBef>
                <a:spcPct val="0"/>
              </a:spcBef>
              <a:spcAft>
                <a:spcPts val="575"/>
              </a:spcAft>
              <a:buClr>
                <a:srgbClr val="003867"/>
              </a:buClr>
              <a:buFont typeface="Verdana" panose="020B0604030504040204" pitchFamily="34" charset="0"/>
              <a:buChar char="•"/>
              <a:defRPr sz="1400" b="1">
                <a:solidFill>
                  <a:srgbClr val="002F63"/>
                </a:solidFill>
                <a:latin typeface="+mn-lt"/>
                <a:ea typeface="+mn-ea"/>
              </a:defRPr>
            </a:lvl4pPr>
            <a:lvl5pPr marL="2324100" indent="-381000" algn="l" defTabSz="449263" rtl="0" eaLnBrk="0" fontAlgn="base" hangingPunct="0">
              <a:lnSpc>
                <a:spcPct val="93000"/>
              </a:lnSpc>
              <a:spcBef>
                <a:spcPct val="0"/>
              </a:spcBef>
              <a:spcAft>
                <a:spcPts val="288"/>
              </a:spcAft>
              <a:buClr>
                <a:srgbClr val="000000"/>
              </a:buClr>
              <a:buSzPct val="45000"/>
              <a:buFont typeface="StarSymbol"/>
              <a:buChar char="●"/>
              <a:defRPr sz="2000">
                <a:solidFill>
                  <a:srgbClr val="000000"/>
                </a:solidFill>
                <a:latin typeface="+mj-lt"/>
                <a:ea typeface="+mn-ea"/>
              </a:defRPr>
            </a:lvl5pPr>
            <a:lvl6pPr marL="27813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6pPr>
            <a:lvl7pPr marL="32385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7pPr>
            <a:lvl8pPr marL="36957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8pPr>
            <a:lvl9pPr marL="4152900" indent="-3810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9pPr>
          </a:lstStyle>
          <a:p>
            <a:pPr marL="0" indent="0" algn="ctr">
              <a:lnSpc>
                <a:spcPct val="100000"/>
              </a:lnSpc>
              <a:spcBef>
                <a:spcPts val="0"/>
              </a:spcBef>
              <a:spcAft>
                <a:spcPts val="600"/>
              </a:spcAft>
              <a:buClrTx/>
              <a:buSzTx/>
            </a:pPr>
            <a:r>
              <a:rPr lang="it-IT" sz="2000" dirty="0">
                <a:solidFill>
                  <a:srgbClr val="003867"/>
                </a:solidFill>
                <a:latin typeface="Verdana" panose="020B0604030504040204" pitchFamily="34" charset="0"/>
                <a:ea typeface="Calibri" panose="020F0502020204030204" pitchFamily="34" charset="0"/>
                <a:cs typeface="Verdana" panose="020B0604030504040204" pitchFamily="34" charset="0"/>
              </a:rPr>
              <a:t>Conclusioni</a:t>
            </a:r>
          </a:p>
          <a:p>
            <a:pPr marL="0" indent="0" algn="just">
              <a:lnSpc>
                <a:spcPct val="100000"/>
              </a:lnSpc>
              <a:spcBef>
                <a:spcPts val="0"/>
              </a:spcBef>
              <a:spcAft>
                <a:spcPts val="600"/>
              </a:spcAft>
              <a:buClrTx/>
              <a:buSzTx/>
            </a:pPr>
            <a:endParaRPr lang="it-IT" sz="20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r>
              <a:rPr lang="it-IT" sz="2000" b="0" dirty="0">
                <a:solidFill>
                  <a:srgbClr val="003867"/>
                </a:solidFill>
                <a:latin typeface="Verdana" panose="020B0604030504040204" pitchFamily="34" charset="0"/>
                <a:cs typeface="Verdana" panose="020B0604030504040204" pitchFamily="34" charset="0"/>
              </a:rPr>
              <a:t>Il giudizio di utilità migliora rispetto alla precedente edizione dell’indagine, mostrando che a 16 prassi delle 17 esaminate è riconosciuto un elevato grado di utilità delle prassi.</a:t>
            </a:r>
          </a:p>
          <a:p>
            <a:pPr marL="0" indent="0" algn="just">
              <a:lnSpc>
                <a:spcPct val="100000"/>
              </a:lnSpc>
              <a:spcBef>
                <a:spcPts val="0"/>
              </a:spcBef>
              <a:spcAft>
                <a:spcPts val="600"/>
              </a:spcAft>
              <a:buClrTx/>
              <a:buSzTx/>
            </a:pPr>
            <a:endParaRPr lang="it-IT" sz="20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r>
              <a:rPr lang="it-IT" sz="2000" b="0" dirty="0">
                <a:solidFill>
                  <a:srgbClr val="003867"/>
                </a:solidFill>
                <a:latin typeface="Verdana" panose="020B0604030504040204" pitchFamily="34" charset="0"/>
                <a:cs typeface="Verdana" panose="020B0604030504040204" pitchFamily="34" charset="0"/>
              </a:rPr>
              <a:t>È necessario continuare nell’azione di diffusione delle stesse, nell’obiettivo di assicurare anche mediante questi strumenti un processo esecutivo «giusto».</a:t>
            </a:r>
          </a:p>
          <a:p>
            <a:pPr marL="0" indent="0" algn="just">
              <a:lnSpc>
                <a:spcPct val="100000"/>
              </a:lnSpc>
              <a:spcBef>
                <a:spcPts val="0"/>
              </a:spcBef>
              <a:spcAft>
                <a:spcPts val="600"/>
              </a:spcAft>
              <a:buClrTx/>
              <a:buSzTx/>
            </a:pPr>
            <a:endParaRPr lang="it-IT" sz="20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r>
              <a:rPr lang="it-IT" sz="2000" b="0" dirty="0">
                <a:solidFill>
                  <a:srgbClr val="003867"/>
                </a:solidFill>
                <a:latin typeface="Verdana" panose="020B0604030504040204" pitchFamily="34" charset="0"/>
                <a:cs typeface="Verdana" panose="020B0604030504040204" pitchFamily="34" charset="0"/>
              </a:rPr>
              <a:t>L’ABI, da parte sua, continua nell’azione di sollecitare le banche affinché siano parte attiva nel radicamento delle Linee Guida in ogni Tribunale.</a:t>
            </a: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285750" indent="-285750" algn="just">
              <a:lnSpc>
                <a:spcPct val="100000"/>
              </a:lnSpc>
              <a:spcBef>
                <a:spcPts val="0"/>
              </a:spcBef>
              <a:spcAft>
                <a:spcPts val="600"/>
              </a:spcAft>
              <a:buClrTx/>
              <a:buSzTx/>
              <a:buFontTx/>
              <a:buChar char="-"/>
            </a:pPr>
            <a:endParaRPr lang="it-IT" sz="1800" b="0" dirty="0">
              <a:solidFill>
                <a:srgbClr val="003867"/>
              </a:solidFill>
              <a:latin typeface="Verdana" panose="020B0604030504040204" pitchFamily="34" charset="0"/>
              <a:cs typeface="Verdana" panose="020B0604030504040204" pitchFamily="34" charset="0"/>
            </a:endParaRPr>
          </a:p>
          <a:p>
            <a:pPr marL="0" indent="0" algn="just">
              <a:lnSpc>
                <a:spcPct val="100000"/>
              </a:lnSpc>
              <a:spcBef>
                <a:spcPts val="0"/>
              </a:spcBef>
              <a:spcAft>
                <a:spcPts val="600"/>
              </a:spcAft>
              <a:buClrTx/>
              <a:buSzTx/>
            </a:pPr>
            <a:endParaRPr lang="it-IT" sz="1800" b="0" dirty="0">
              <a:solidFill>
                <a:srgbClr val="003867"/>
              </a:solidFill>
              <a:latin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54343054"/>
      </p:ext>
    </p:extLst>
  </p:cSld>
  <p:clrMapOvr>
    <a:masterClrMapping/>
  </p:clrMapOvr>
</p:sld>
</file>

<file path=ppt/theme/theme1.xml><?xml version="1.0" encoding="utf-8"?>
<a:theme xmlns:a="http://schemas.openxmlformats.org/drawingml/2006/main" name="ABI">
  <a:themeElements>
    <a:clrScheme name="ABI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BI">
      <a:majorFont>
        <a:latin typeface="Arial"/>
        <a:ea typeface="MS Gothic"/>
        <a:cs typeface=""/>
      </a:majorFont>
      <a:minorFont>
        <a:latin typeface="Verdan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defRPr kumimoji="0" lang="en-GB" altLang="it-IT" sz="1800" b="0" i="0" u="none" strike="noStrike" cap="none" normalizeH="0" baseline="0" smtClean="0">
            <a:ln>
              <a:noFill/>
            </a:ln>
            <a:solidFill>
              <a:srgbClr val="003867"/>
            </a:solidFill>
            <a:effectLst/>
            <a:latin typeface="SimHei" pitchFamily="49" charset="-122"/>
            <a:ea typeface="MS Gothic" pitchFamily="49"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defRPr kumimoji="0" lang="en-GB" altLang="it-IT" sz="1800" b="0" i="0" u="none" strike="noStrike" cap="none" normalizeH="0" baseline="0" smtClean="0">
            <a:ln>
              <a:noFill/>
            </a:ln>
            <a:solidFill>
              <a:srgbClr val="003867"/>
            </a:solidFill>
            <a:effectLst/>
            <a:latin typeface="SimHei" pitchFamily="49" charset="-122"/>
            <a:ea typeface="MS Gothic" pitchFamily="49" charset="-128"/>
          </a:defRPr>
        </a:defPPr>
      </a:lstStyle>
    </a:lnDef>
  </a:objectDefaults>
  <a:extraClrSchemeLst>
    <a:extraClrScheme>
      <a:clrScheme name="ABI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BI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BI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BI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BI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BI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BI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BI">
  <a:themeElements>
    <a:clrScheme name="ABI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BI">
      <a:majorFont>
        <a:latin typeface="Arial"/>
        <a:ea typeface="MS Gothic"/>
        <a:cs typeface=""/>
      </a:majorFont>
      <a:minorFont>
        <a:latin typeface="Verdan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defRPr kumimoji="0" lang="en-GB" altLang="it-IT" sz="1800" b="0" i="0" u="none" strike="noStrike" cap="none" normalizeH="0" baseline="0" smtClean="0">
            <a:ln>
              <a:noFill/>
            </a:ln>
            <a:solidFill>
              <a:srgbClr val="003867"/>
            </a:solidFill>
            <a:effectLst/>
            <a:latin typeface="SimHei" pitchFamily="49" charset="-122"/>
            <a:ea typeface="MS Gothic" pitchFamily="49"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defRPr kumimoji="0" lang="en-GB" altLang="it-IT" sz="1800" b="0" i="0" u="none" strike="noStrike" cap="none" normalizeH="0" baseline="0" smtClean="0">
            <a:ln>
              <a:noFill/>
            </a:ln>
            <a:solidFill>
              <a:srgbClr val="003867"/>
            </a:solidFill>
            <a:effectLst/>
            <a:latin typeface="SimHei" pitchFamily="49" charset="-122"/>
            <a:ea typeface="MS Gothic" pitchFamily="49" charset="-128"/>
          </a:defRPr>
        </a:defPPr>
      </a:lstStyle>
    </a:lnDef>
  </a:objectDefaults>
  <a:extraClrSchemeLst>
    <a:extraClrScheme>
      <a:clrScheme name="ABI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BI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BI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BI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BI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BI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BI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ABI</Template>
  <TotalTime>20316</TotalTime>
  <Words>654</Words>
  <Application>Microsoft Office PowerPoint</Application>
  <PresentationFormat>Personalizzato</PresentationFormat>
  <Paragraphs>118</Paragraphs>
  <Slides>9</Slides>
  <Notes>9</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9</vt:i4>
      </vt:variant>
    </vt:vector>
  </HeadingPairs>
  <TitlesOfParts>
    <vt:vector size="17" baseType="lpstr">
      <vt:lpstr>SimHei</vt:lpstr>
      <vt:lpstr>Arial</vt:lpstr>
      <vt:lpstr>Calibri</vt:lpstr>
      <vt:lpstr>StarSymbol</vt:lpstr>
      <vt:lpstr>Times New Roman</vt:lpstr>
      <vt:lpstr>Verdana</vt:lpstr>
      <vt:lpstr>ABI</vt:lpstr>
      <vt:lpstr>1_ABI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e.bernardi@abi.it</dc:creator>
  <cp:lastModifiedBy>ABI</cp:lastModifiedBy>
  <cp:revision>1692</cp:revision>
  <cp:lastPrinted>2018-06-20T15:23:04Z</cp:lastPrinted>
  <dcterms:created xsi:type="dcterms:W3CDTF">2007-01-01T13:53:30Z</dcterms:created>
  <dcterms:modified xsi:type="dcterms:W3CDTF">2019-07-29T16:01:45Z</dcterms:modified>
</cp:coreProperties>
</file>